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57C9B-7DEE-47E0-BF00-2C4B2CB433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751957-6944-431A-934C-3EEC5C1A5F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A8047-25D4-445B-BD19-BBB56AB8E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D735D-AAA1-4A73-A3E0-42949EE4A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94021-CA15-4826-AA2B-80F6BE169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26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F34DC-26F1-472F-88D0-ABE970405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D59575-90D0-4E6F-BF3B-95A5F3FB2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C9137-5113-4C8A-AB0A-14405C25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588BE-9388-42ED-B7E9-002234784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96AA8-2684-4EB5-9044-B924C7C01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7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4FE683-B86F-4CC4-9905-2DE1DDDDB5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1EC529-661F-4ABD-BFD3-AA9324D77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A85F1-0F10-4507-BE99-13E103361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AD666-5A12-4EAB-BED3-A942D1B8D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EE84C-0D43-4DC0-A3E4-0B9ACAA9F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5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90B1A-1376-426C-B9F9-BFFEAAB19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365B6-F75B-4ED4-A1B4-7A21989EC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D5552-D06F-4452-A8F4-7EF3087DE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2BD38-8EFC-4AC4-A808-D68F5864A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5640C-CA02-49DB-B777-0EB826A5D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2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51F24-9CD1-4A77-89DD-409C93970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5360A-6EC9-41C3-8B80-F24F52A30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AAA63-E52F-4362-9361-606100A29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3694B-DF28-4F74-A3FA-2AE5950C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916DE-2FBD-42E9-A867-CAC16EDDF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59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43C1B-0A70-4461-84A6-6AA79747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0D5FD-B291-4D88-9224-1137EF7BF7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A94EF5-956C-49F3-9964-D410C005D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76E36-22DD-4972-AA75-22C5DA768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4279B-BD00-4EE0-9B4F-9FD09324C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5587F-A69D-42E6-A87B-B6292DED6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8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46195-0C8E-4B69-8ED9-4A7D3D681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E56BCD-CDBF-4B1C-9FE4-B758E9FAA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136891-5E12-478C-B278-EA6739EEC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EAC393-3FDB-4B3B-AB0A-1E23C32BA2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2D20C-5D17-422A-A4CC-ADC6B4250A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188168-7AF0-4B23-8F85-15CB17756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094C5C-F01B-4C18-9638-81A901BCC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452A12-4EDA-47BD-BC47-31DDF454C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175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49659-47AD-4675-A6EE-996B67338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074315-73A7-44FC-994E-046C816BF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45DCE-3EF0-48B2-8071-E31C557A7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F4397-9201-4BCB-8867-E60F873A3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9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F0913B-FFA9-40B7-92F6-F62FECCFA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9D35D7-A74C-4894-A0E5-D5196702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82C14-4CFA-4C71-A0A9-30275125E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6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9794F-D2DE-472D-9A65-63748E0C6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C69FC-7B21-49CB-B7E2-F6DBC24D8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E06AA-40FB-44AF-8B3D-A9257A2FF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528E76-A015-4DDC-87E1-6BC4E123E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21261-5F12-43B0-B67B-20411C99A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AD0E1-3DD8-4564-B3B0-A103FA80F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2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0F8BC-DE3B-4F48-AB98-BFC5A58CD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C421D4-2954-48BF-B32C-A3D211F568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C53141-F012-4FBA-905B-1622DACC2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CCBA5B-91A3-4E36-849A-6CE99A61A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467F3C-3063-4A00-BB32-CB3C7AA3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BC3B21-DC13-4DB3-A602-B9EC7C1F0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81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7F96F9-E738-443B-B318-2C8095B26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69159-C6F9-4F69-82FA-3506C4BD9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7A571-DC3E-4B6E-AB5B-CC24506D48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0B8D7-B1CA-40C3-B860-9E30D1B47982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F50EA-63F3-4981-9AE2-D9696843F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6352D-0B50-451B-92CA-385A6206D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BBBFB-1779-4425-8EE1-30C437B06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71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Time0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23756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Time9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771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Time1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36587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62099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Time3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9336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Time4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70959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Time5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6839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Time6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4918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Time7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10604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ECEC89-4FF4-4A6C-8F1A-1A9DA56B9996}"/>
              </a:ext>
            </a:extLst>
          </p:cNvPr>
          <p:cNvSpPr txBox="1"/>
          <p:nvPr/>
        </p:nvSpPr>
        <p:spPr>
          <a:xfrm>
            <a:off x="5060928" y="5740714"/>
            <a:ext cx="1606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/>
              <a:t>Time8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580748E-8AE1-4B6E-ACC9-00903A56A71A}"/>
              </a:ext>
            </a:extLst>
          </p:cNvPr>
          <p:cNvCxnSpPr/>
          <p:nvPr/>
        </p:nvCxnSpPr>
        <p:spPr>
          <a:xfrm>
            <a:off x="3142214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112203-54FA-4C99-B84C-6E56067C208F}"/>
              </a:ext>
            </a:extLst>
          </p:cNvPr>
          <p:cNvCxnSpPr/>
          <p:nvPr/>
        </p:nvCxnSpPr>
        <p:spPr>
          <a:xfrm>
            <a:off x="3142214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78A43E-4020-48E6-80D2-3B5BD93CAFA1}"/>
              </a:ext>
            </a:extLst>
          </p:cNvPr>
          <p:cNvCxnSpPr/>
          <p:nvPr/>
        </p:nvCxnSpPr>
        <p:spPr>
          <a:xfrm>
            <a:off x="3992883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B3C7B5-DB5B-4D93-881A-0DF13CDE2543}"/>
              </a:ext>
            </a:extLst>
          </p:cNvPr>
          <p:cNvCxnSpPr/>
          <p:nvPr/>
        </p:nvCxnSpPr>
        <p:spPr>
          <a:xfrm>
            <a:off x="4009508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24874C-3176-48F7-9A50-9A1E7178CD8F}"/>
              </a:ext>
            </a:extLst>
          </p:cNvPr>
          <p:cNvCxnSpPr>
            <a:cxnSpLocks/>
          </p:cNvCxnSpPr>
          <p:nvPr/>
        </p:nvCxnSpPr>
        <p:spPr>
          <a:xfrm rot="5400000">
            <a:off x="337497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BDCCAF-F864-4D26-8620-366AAE5D5AE5}"/>
              </a:ext>
            </a:extLst>
          </p:cNvPr>
          <p:cNvCxnSpPr>
            <a:cxnSpLocks/>
          </p:cNvCxnSpPr>
          <p:nvPr/>
        </p:nvCxnSpPr>
        <p:spPr>
          <a:xfrm rot="5400000">
            <a:off x="3760127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DF56343-2E7E-4D05-83B2-643A8583D633}"/>
              </a:ext>
            </a:extLst>
          </p:cNvPr>
          <p:cNvCxnSpPr>
            <a:cxnSpLocks/>
          </p:cNvCxnSpPr>
          <p:nvPr/>
        </p:nvCxnSpPr>
        <p:spPr>
          <a:xfrm rot="5400000">
            <a:off x="338051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89967-30F6-4F64-9F19-0B8137FE7937}"/>
              </a:ext>
            </a:extLst>
          </p:cNvPr>
          <p:cNvCxnSpPr>
            <a:cxnSpLocks/>
          </p:cNvCxnSpPr>
          <p:nvPr/>
        </p:nvCxnSpPr>
        <p:spPr>
          <a:xfrm rot="5400000">
            <a:off x="3765669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CD742-59AC-4C3D-87DE-26E0B5344D4D}"/>
              </a:ext>
            </a:extLst>
          </p:cNvPr>
          <p:cNvCxnSpPr/>
          <p:nvPr/>
        </p:nvCxnSpPr>
        <p:spPr>
          <a:xfrm>
            <a:off x="3142214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CF4AC9-0605-470A-966B-CFE61454A7F1}"/>
              </a:ext>
            </a:extLst>
          </p:cNvPr>
          <p:cNvCxnSpPr/>
          <p:nvPr/>
        </p:nvCxnSpPr>
        <p:spPr>
          <a:xfrm>
            <a:off x="3142214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1DB01E-1872-4AD9-B557-5D9D57331ECA}"/>
              </a:ext>
            </a:extLst>
          </p:cNvPr>
          <p:cNvCxnSpPr/>
          <p:nvPr/>
        </p:nvCxnSpPr>
        <p:spPr>
          <a:xfrm>
            <a:off x="3992883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9DAAF38-94CD-4B19-8BDD-BABB51B47D3C}"/>
              </a:ext>
            </a:extLst>
          </p:cNvPr>
          <p:cNvCxnSpPr/>
          <p:nvPr/>
        </p:nvCxnSpPr>
        <p:spPr>
          <a:xfrm>
            <a:off x="4009508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5A6611-5913-4F2B-AE2D-881B83D8484B}"/>
              </a:ext>
            </a:extLst>
          </p:cNvPr>
          <p:cNvCxnSpPr>
            <a:cxnSpLocks/>
          </p:cNvCxnSpPr>
          <p:nvPr/>
        </p:nvCxnSpPr>
        <p:spPr>
          <a:xfrm rot="5400000">
            <a:off x="337497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3FCE32-2153-463F-9BC6-6D2E25081212}"/>
              </a:ext>
            </a:extLst>
          </p:cNvPr>
          <p:cNvCxnSpPr>
            <a:cxnSpLocks/>
          </p:cNvCxnSpPr>
          <p:nvPr/>
        </p:nvCxnSpPr>
        <p:spPr>
          <a:xfrm rot="5400000">
            <a:off x="3760127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20DA1C-BEAA-46C7-8EF3-0228F4A28D70}"/>
              </a:ext>
            </a:extLst>
          </p:cNvPr>
          <p:cNvCxnSpPr>
            <a:cxnSpLocks/>
          </p:cNvCxnSpPr>
          <p:nvPr/>
        </p:nvCxnSpPr>
        <p:spPr>
          <a:xfrm rot="5400000">
            <a:off x="338051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DACD387-5977-4F14-86BA-454D83771590}"/>
              </a:ext>
            </a:extLst>
          </p:cNvPr>
          <p:cNvCxnSpPr>
            <a:cxnSpLocks/>
          </p:cNvCxnSpPr>
          <p:nvPr/>
        </p:nvCxnSpPr>
        <p:spPr>
          <a:xfrm rot="5400000">
            <a:off x="3765669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0B62D1-F4E3-4E35-B33A-6E1BAB98BF7A}"/>
              </a:ext>
            </a:extLst>
          </p:cNvPr>
          <p:cNvCxnSpPr/>
          <p:nvPr/>
        </p:nvCxnSpPr>
        <p:spPr>
          <a:xfrm>
            <a:off x="3142214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E60B03-981E-4939-9D94-50C161DD8AA7}"/>
              </a:ext>
            </a:extLst>
          </p:cNvPr>
          <p:cNvCxnSpPr/>
          <p:nvPr/>
        </p:nvCxnSpPr>
        <p:spPr>
          <a:xfrm>
            <a:off x="3142214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8859B7-005B-46F9-B728-4AB3E8B09DB8}"/>
              </a:ext>
            </a:extLst>
          </p:cNvPr>
          <p:cNvCxnSpPr/>
          <p:nvPr/>
        </p:nvCxnSpPr>
        <p:spPr>
          <a:xfrm>
            <a:off x="3992883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FBB3457-2E13-477E-BC0E-3D29D8EEE338}"/>
              </a:ext>
            </a:extLst>
          </p:cNvPr>
          <p:cNvCxnSpPr/>
          <p:nvPr/>
        </p:nvCxnSpPr>
        <p:spPr>
          <a:xfrm>
            <a:off x="4009508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21CE01-C8F9-4753-B58E-5C781B551F03}"/>
              </a:ext>
            </a:extLst>
          </p:cNvPr>
          <p:cNvCxnSpPr>
            <a:cxnSpLocks/>
          </p:cNvCxnSpPr>
          <p:nvPr/>
        </p:nvCxnSpPr>
        <p:spPr>
          <a:xfrm rot="5400000">
            <a:off x="33749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9FEAD7-1A62-4660-A31C-D60010E00E01}"/>
              </a:ext>
            </a:extLst>
          </p:cNvPr>
          <p:cNvCxnSpPr>
            <a:cxnSpLocks/>
          </p:cNvCxnSpPr>
          <p:nvPr/>
        </p:nvCxnSpPr>
        <p:spPr>
          <a:xfrm rot="5400000">
            <a:off x="3760127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B80D3A-D26D-4F52-AFEE-5F177ECE3368}"/>
              </a:ext>
            </a:extLst>
          </p:cNvPr>
          <p:cNvCxnSpPr>
            <a:cxnSpLocks/>
          </p:cNvCxnSpPr>
          <p:nvPr/>
        </p:nvCxnSpPr>
        <p:spPr>
          <a:xfrm rot="5400000">
            <a:off x="33805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0DE78F-EE46-4D28-99B2-EC54DC575066}"/>
              </a:ext>
            </a:extLst>
          </p:cNvPr>
          <p:cNvCxnSpPr>
            <a:cxnSpLocks/>
          </p:cNvCxnSpPr>
          <p:nvPr/>
        </p:nvCxnSpPr>
        <p:spPr>
          <a:xfrm rot="5400000">
            <a:off x="3765669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6095E0E-C099-4587-A4A9-6FA00222F9E0}"/>
              </a:ext>
            </a:extLst>
          </p:cNvPr>
          <p:cNvCxnSpPr/>
          <p:nvPr/>
        </p:nvCxnSpPr>
        <p:spPr>
          <a:xfrm>
            <a:off x="507353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1CD2C4C-B81B-4D25-BD7D-64F98680A4E8}"/>
              </a:ext>
            </a:extLst>
          </p:cNvPr>
          <p:cNvCxnSpPr/>
          <p:nvPr/>
        </p:nvCxnSpPr>
        <p:spPr>
          <a:xfrm>
            <a:off x="507353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160A1C-452E-45CE-8A23-A240BD212543}"/>
              </a:ext>
            </a:extLst>
          </p:cNvPr>
          <p:cNvCxnSpPr/>
          <p:nvPr/>
        </p:nvCxnSpPr>
        <p:spPr>
          <a:xfrm>
            <a:off x="5957456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E95D04-2B8A-47E3-8D70-034662126901}"/>
              </a:ext>
            </a:extLst>
          </p:cNvPr>
          <p:cNvCxnSpPr/>
          <p:nvPr/>
        </p:nvCxnSpPr>
        <p:spPr>
          <a:xfrm>
            <a:off x="5974081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DFFCA19-F0B3-400D-999F-271AA8122763}"/>
              </a:ext>
            </a:extLst>
          </p:cNvPr>
          <p:cNvCxnSpPr>
            <a:cxnSpLocks/>
          </p:cNvCxnSpPr>
          <p:nvPr/>
        </p:nvCxnSpPr>
        <p:spPr>
          <a:xfrm rot="5400000">
            <a:off x="530629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CA81AE2-9098-4C70-9129-A93B0CCCA5FB}"/>
              </a:ext>
            </a:extLst>
          </p:cNvPr>
          <p:cNvCxnSpPr>
            <a:cxnSpLocks/>
          </p:cNvCxnSpPr>
          <p:nvPr/>
        </p:nvCxnSpPr>
        <p:spPr>
          <a:xfrm rot="5400000">
            <a:off x="5724700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F5C8F2-1506-465C-A497-2D3BF1A56C00}"/>
              </a:ext>
            </a:extLst>
          </p:cNvPr>
          <p:cNvCxnSpPr>
            <a:cxnSpLocks/>
          </p:cNvCxnSpPr>
          <p:nvPr/>
        </p:nvCxnSpPr>
        <p:spPr>
          <a:xfrm rot="5400000">
            <a:off x="531183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A43408-A37D-4B1C-B9BF-4BA91192E31B}"/>
              </a:ext>
            </a:extLst>
          </p:cNvPr>
          <p:cNvCxnSpPr>
            <a:cxnSpLocks/>
          </p:cNvCxnSpPr>
          <p:nvPr/>
        </p:nvCxnSpPr>
        <p:spPr>
          <a:xfrm rot="5400000">
            <a:off x="5730242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783E1F-FE2D-410F-85BF-38562BF54326}"/>
              </a:ext>
            </a:extLst>
          </p:cNvPr>
          <p:cNvCxnSpPr/>
          <p:nvPr/>
        </p:nvCxnSpPr>
        <p:spPr>
          <a:xfrm>
            <a:off x="507353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18C617C-77AE-41B1-B280-57EC1E10CA02}"/>
              </a:ext>
            </a:extLst>
          </p:cNvPr>
          <p:cNvCxnSpPr/>
          <p:nvPr/>
        </p:nvCxnSpPr>
        <p:spPr>
          <a:xfrm>
            <a:off x="507353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4E2A083-1732-4A39-A2FD-8806A4122FDF}"/>
              </a:ext>
            </a:extLst>
          </p:cNvPr>
          <p:cNvCxnSpPr/>
          <p:nvPr/>
        </p:nvCxnSpPr>
        <p:spPr>
          <a:xfrm>
            <a:off x="5990706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029761-A6A2-4F27-A0BD-00FDB48ACD4B}"/>
              </a:ext>
            </a:extLst>
          </p:cNvPr>
          <p:cNvCxnSpPr/>
          <p:nvPr/>
        </p:nvCxnSpPr>
        <p:spPr>
          <a:xfrm>
            <a:off x="599070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0FA597F-C70C-47E0-9BC2-5D724DA25E9F}"/>
              </a:ext>
            </a:extLst>
          </p:cNvPr>
          <p:cNvCxnSpPr>
            <a:cxnSpLocks/>
          </p:cNvCxnSpPr>
          <p:nvPr/>
        </p:nvCxnSpPr>
        <p:spPr>
          <a:xfrm rot="5400000">
            <a:off x="530629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AAC6453-9D37-4C7D-9773-95AA7772860B}"/>
              </a:ext>
            </a:extLst>
          </p:cNvPr>
          <p:cNvCxnSpPr>
            <a:cxnSpLocks/>
          </p:cNvCxnSpPr>
          <p:nvPr/>
        </p:nvCxnSpPr>
        <p:spPr>
          <a:xfrm rot="5400000">
            <a:off x="5757950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D96F827-A090-475B-B000-9CACC6493A8B}"/>
              </a:ext>
            </a:extLst>
          </p:cNvPr>
          <p:cNvCxnSpPr>
            <a:cxnSpLocks/>
          </p:cNvCxnSpPr>
          <p:nvPr/>
        </p:nvCxnSpPr>
        <p:spPr>
          <a:xfrm rot="5400000">
            <a:off x="531183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4810BC-DD1E-452E-AA48-48E7F45A4C31}"/>
              </a:ext>
            </a:extLst>
          </p:cNvPr>
          <p:cNvCxnSpPr>
            <a:cxnSpLocks/>
          </p:cNvCxnSpPr>
          <p:nvPr/>
        </p:nvCxnSpPr>
        <p:spPr>
          <a:xfrm rot="5400000">
            <a:off x="5763492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C9A09-AD4B-45A3-B25C-B8648BD16808}"/>
              </a:ext>
            </a:extLst>
          </p:cNvPr>
          <p:cNvCxnSpPr/>
          <p:nvPr/>
        </p:nvCxnSpPr>
        <p:spPr>
          <a:xfrm>
            <a:off x="507353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8D5C963-CA1D-46F3-9218-D6E6224C02CD}"/>
              </a:ext>
            </a:extLst>
          </p:cNvPr>
          <p:cNvCxnSpPr/>
          <p:nvPr/>
        </p:nvCxnSpPr>
        <p:spPr>
          <a:xfrm>
            <a:off x="507353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A4E0D9F-0608-436A-91B3-8BDBE4632662}"/>
              </a:ext>
            </a:extLst>
          </p:cNvPr>
          <p:cNvCxnSpPr/>
          <p:nvPr/>
        </p:nvCxnSpPr>
        <p:spPr>
          <a:xfrm>
            <a:off x="592420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0ADFF4-74E3-41F5-8D13-A6C25252ECB3}"/>
              </a:ext>
            </a:extLst>
          </p:cNvPr>
          <p:cNvCxnSpPr/>
          <p:nvPr/>
        </p:nvCxnSpPr>
        <p:spPr>
          <a:xfrm>
            <a:off x="592420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AB31D24-A65A-468D-8B6A-B720124EFDEC}"/>
              </a:ext>
            </a:extLst>
          </p:cNvPr>
          <p:cNvCxnSpPr>
            <a:cxnSpLocks/>
          </p:cNvCxnSpPr>
          <p:nvPr/>
        </p:nvCxnSpPr>
        <p:spPr>
          <a:xfrm rot="5400000">
            <a:off x="530629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FE77239-A2F0-4BF3-A611-ABABAE31FB66}"/>
              </a:ext>
            </a:extLst>
          </p:cNvPr>
          <p:cNvCxnSpPr>
            <a:cxnSpLocks/>
          </p:cNvCxnSpPr>
          <p:nvPr/>
        </p:nvCxnSpPr>
        <p:spPr>
          <a:xfrm rot="5400000">
            <a:off x="569145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E91C4BE-C27D-4043-8323-0AFD22C06F94}"/>
              </a:ext>
            </a:extLst>
          </p:cNvPr>
          <p:cNvCxnSpPr>
            <a:cxnSpLocks/>
          </p:cNvCxnSpPr>
          <p:nvPr/>
        </p:nvCxnSpPr>
        <p:spPr>
          <a:xfrm rot="5400000">
            <a:off x="531183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B96B3B-B700-4F0E-A08C-AAA7C24E520A}"/>
              </a:ext>
            </a:extLst>
          </p:cNvPr>
          <p:cNvCxnSpPr>
            <a:cxnSpLocks/>
          </p:cNvCxnSpPr>
          <p:nvPr/>
        </p:nvCxnSpPr>
        <p:spPr>
          <a:xfrm rot="5400000">
            <a:off x="569699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84105DE-3747-4FB3-9FA7-B9789C63C76A}"/>
              </a:ext>
            </a:extLst>
          </p:cNvPr>
          <p:cNvCxnSpPr/>
          <p:nvPr/>
        </p:nvCxnSpPr>
        <p:spPr>
          <a:xfrm>
            <a:off x="6985457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F45617C-5346-444A-BEA0-58650CB59E8F}"/>
              </a:ext>
            </a:extLst>
          </p:cNvPr>
          <p:cNvCxnSpPr/>
          <p:nvPr/>
        </p:nvCxnSpPr>
        <p:spPr>
          <a:xfrm>
            <a:off x="6985457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74F6906-D799-4D21-8472-FE8123027884}"/>
              </a:ext>
            </a:extLst>
          </p:cNvPr>
          <p:cNvCxnSpPr/>
          <p:nvPr/>
        </p:nvCxnSpPr>
        <p:spPr>
          <a:xfrm>
            <a:off x="7886001" y="914402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38EC8C4-4D1C-4197-8BE3-334EC8E74502}"/>
              </a:ext>
            </a:extLst>
          </p:cNvPr>
          <p:cNvCxnSpPr/>
          <p:nvPr/>
        </p:nvCxnSpPr>
        <p:spPr>
          <a:xfrm>
            <a:off x="7902626" y="1382680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D8DECE3-CB7E-44AF-B1DD-09A6DD29FF78}"/>
              </a:ext>
            </a:extLst>
          </p:cNvPr>
          <p:cNvCxnSpPr>
            <a:cxnSpLocks/>
          </p:cNvCxnSpPr>
          <p:nvPr/>
        </p:nvCxnSpPr>
        <p:spPr>
          <a:xfrm rot="5400000">
            <a:off x="7218213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AD69DE2-AF90-48E0-BCEC-0E62003D0BCD}"/>
              </a:ext>
            </a:extLst>
          </p:cNvPr>
          <p:cNvCxnSpPr>
            <a:cxnSpLocks/>
          </p:cNvCxnSpPr>
          <p:nvPr/>
        </p:nvCxnSpPr>
        <p:spPr>
          <a:xfrm rot="5400000">
            <a:off x="7653245" y="68164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332533D-2B1A-4B65-953A-0499D1CFB9CF}"/>
              </a:ext>
            </a:extLst>
          </p:cNvPr>
          <p:cNvCxnSpPr>
            <a:cxnSpLocks/>
          </p:cNvCxnSpPr>
          <p:nvPr/>
        </p:nvCxnSpPr>
        <p:spPr>
          <a:xfrm rot="5400000">
            <a:off x="7223755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81ED9B9-E71A-4E2A-B6FF-C36553261640}"/>
              </a:ext>
            </a:extLst>
          </p:cNvPr>
          <p:cNvCxnSpPr>
            <a:cxnSpLocks/>
          </p:cNvCxnSpPr>
          <p:nvPr/>
        </p:nvCxnSpPr>
        <p:spPr>
          <a:xfrm rot="5400000">
            <a:off x="7658787" y="1615436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1086736-5F69-434F-A141-616453730466}"/>
              </a:ext>
            </a:extLst>
          </p:cNvPr>
          <p:cNvCxnSpPr/>
          <p:nvPr/>
        </p:nvCxnSpPr>
        <p:spPr>
          <a:xfrm>
            <a:off x="6985457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D120BB95-491A-430E-A90F-893681D60B58}"/>
              </a:ext>
            </a:extLst>
          </p:cNvPr>
          <p:cNvCxnSpPr/>
          <p:nvPr/>
        </p:nvCxnSpPr>
        <p:spPr>
          <a:xfrm>
            <a:off x="6985457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B359A20-5EFE-4D31-AA1E-46FF09B68D4C}"/>
              </a:ext>
            </a:extLst>
          </p:cNvPr>
          <p:cNvCxnSpPr/>
          <p:nvPr/>
        </p:nvCxnSpPr>
        <p:spPr>
          <a:xfrm>
            <a:off x="7919251" y="2582481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F1DAB11-96FD-4118-A413-F9EA204B6501}"/>
              </a:ext>
            </a:extLst>
          </p:cNvPr>
          <p:cNvCxnSpPr/>
          <p:nvPr/>
        </p:nvCxnSpPr>
        <p:spPr>
          <a:xfrm>
            <a:off x="7935876" y="3017509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4A300C5-72C6-49F5-A61B-802C8E102D2C}"/>
              </a:ext>
            </a:extLst>
          </p:cNvPr>
          <p:cNvCxnSpPr>
            <a:cxnSpLocks/>
          </p:cNvCxnSpPr>
          <p:nvPr/>
        </p:nvCxnSpPr>
        <p:spPr>
          <a:xfrm rot="5400000">
            <a:off x="7218213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AC3C97C9-5C71-4A11-AA0B-9FED9A820381}"/>
              </a:ext>
            </a:extLst>
          </p:cNvPr>
          <p:cNvCxnSpPr>
            <a:cxnSpLocks/>
          </p:cNvCxnSpPr>
          <p:nvPr/>
        </p:nvCxnSpPr>
        <p:spPr>
          <a:xfrm rot="5400000">
            <a:off x="7686495" y="234972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1E8E120-7E1D-4948-97E8-5BC66A18FF3B}"/>
              </a:ext>
            </a:extLst>
          </p:cNvPr>
          <p:cNvCxnSpPr>
            <a:cxnSpLocks/>
          </p:cNvCxnSpPr>
          <p:nvPr/>
        </p:nvCxnSpPr>
        <p:spPr>
          <a:xfrm rot="5400000">
            <a:off x="7223755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DAF9D8D-2746-4010-A282-27960DEE1E53}"/>
              </a:ext>
            </a:extLst>
          </p:cNvPr>
          <p:cNvCxnSpPr>
            <a:cxnSpLocks/>
          </p:cNvCxnSpPr>
          <p:nvPr/>
        </p:nvCxnSpPr>
        <p:spPr>
          <a:xfrm rot="5400000">
            <a:off x="7692037" y="3250265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495837F-D8E8-4A7E-9F4B-C3C2E39E1EEE}"/>
              </a:ext>
            </a:extLst>
          </p:cNvPr>
          <p:cNvCxnSpPr/>
          <p:nvPr/>
        </p:nvCxnSpPr>
        <p:spPr>
          <a:xfrm>
            <a:off x="6985457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EAABAC6-AAB1-48C1-AD11-5192326006B2}"/>
              </a:ext>
            </a:extLst>
          </p:cNvPr>
          <p:cNvCxnSpPr/>
          <p:nvPr/>
        </p:nvCxnSpPr>
        <p:spPr>
          <a:xfrm>
            <a:off x="6985457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285D162-DF13-4548-A0B4-00990FC1D75D}"/>
              </a:ext>
            </a:extLst>
          </p:cNvPr>
          <p:cNvCxnSpPr/>
          <p:nvPr/>
        </p:nvCxnSpPr>
        <p:spPr>
          <a:xfrm>
            <a:off x="7902626" y="4200684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04C98D7-0C45-4A1F-AE93-5CD0C970D37E}"/>
              </a:ext>
            </a:extLst>
          </p:cNvPr>
          <p:cNvCxnSpPr/>
          <p:nvPr/>
        </p:nvCxnSpPr>
        <p:spPr>
          <a:xfrm>
            <a:off x="7935876" y="4652337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7071FB7-6940-405E-A4B4-3E174EF0477D}"/>
              </a:ext>
            </a:extLst>
          </p:cNvPr>
          <p:cNvCxnSpPr>
            <a:cxnSpLocks/>
          </p:cNvCxnSpPr>
          <p:nvPr/>
        </p:nvCxnSpPr>
        <p:spPr>
          <a:xfrm rot="5400000">
            <a:off x="7218213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04CA1E-F514-4808-8BE6-136600418CDD}"/>
              </a:ext>
            </a:extLst>
          </p:cNvPr>
          <p:cNvCxnSpPr>
            <a:cxnSpLocks/>
          </p:cNvCxnSpPr>
          <p:nvPr/>
        </p:nvCxnSpPr>
        <p:spPr>
          <a:xfrm rot="5400000">
            <a:off x="7669870" y="3967928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114BE38-CBF4-4BF8-A92F-1FC6AD7684AE}"/>
              </a:ext>
            </a:extLst>
          </p:cNvPr>
          <p:cNvCxnSpPr>
            <a:cxnSpLocks/>
          </p:cNvCxnSpPr>
          <p:nvPr/>
        </p:nvCxnSpPr>
        <p:spPr>
          <a:xfrm rot="5400000">
            <a:off x="7223755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0247A50-67B3-4DAA-AC68-6D67A98B811E}"/>
              </a:ext>
            </a:extLst>
          </p:cNvPr>
          <p:cNvCxnSpPr>
            <a:cxnSpLocks/>
          </p:cNvCxnSpPr>
          <p:nvPr/>
        </p:nvCxnSpPr>
        <p:spPr>
          <a:xfrm rot="5400000">
            <a:off x="7675412" y="4885093"/>
            <a:ext cx="465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30E4E6-BD46-488D-A9D1-A4A2AB525AE1}"/>
              </a:ext>
            </a:extLst>
          </p:cNvPr>
          <p:cNvSpPr txBox="1"/>
          <p:nvPr/>
        </p:nvSpPr>
        <p:spPr>
          <a:xfrm>
            <a:off x="5569930" y="216835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9467-D882-44D1-BA9A-5F149F133F5B}"/>
              </a:ext>
            </a:extLst>
          </p:cNvPr>
          <p:cNvSpPr txBox="1"/>
          <p:nvPr/>
        </p:nvSpPr>
        <p:spPr>
          <a:xfrm>
            <a:off x="3663148" y="3821301"/>
            <a:ext cx="30168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5BBEBA-7E12-45A1-894F-967B3A53B4B5}"/>
              </a:ext>
            </a:extLst>
          </p:cNvPr>
          <p:cNvSpPr txBox="1"/>
          <p:nvPr/>
        </p:nvSpPr>
        <p:spPr>
          <a:xfrm>
            <a:off x="4062689" y="4257310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8FBC33-66A0-43FE-919C-62F4C7EFE5AF}"/>
              </a:ext>
            </a:extLst>
          </p:cNvPr>
          <p:cNvSpPr txBox="1"/>
          <p:nvPr/>
        </p:nvSpPr>
        <p:spPr>
          <a:xfrm>
            <a:off x="3663148" y="2181405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67D8D24-FF00-4529-AEDC-21FEAB930609}"/>
              </a:ext>
            </a:extLst>
          </p:cNvPr>
          <p:cNvSpPr txBox="1"/>
          <p:nvPr/>
        </p:nvSpPr>
        <p:spPr>
          <a:xfrm>
            <a:off x="3679773" y="305908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974089BC-6BA2-4CEF-A6A5-43D649B3C1FA}"/>
              </a:ext>
            </a:extLst>
          </p:cNvPr>
          <p:cNvSpPr txBox="1"/>
          <p:nvPr/>
        </p:nvSpPr>
        <p:spPr>
          <a:xfrm>
            <a:off x="4039992" y="26102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4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46DA26F-9824-411D-9531-F14A63144F16}"/>
              </a:ext>
            </a:extLst>
          </p:cNvPr>
          <p:cNvSpPr txBox="1"/>
          <p:nvPr/>
        </p:nvSpPr>
        <p:spPr>
          <a:xfrm>
            <a:off x="3679773" y="1396964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2AC5BFA-2E86-4062-8892-171B649944C8}"/>
              </a:ext>
            </a:extLst>
          </p:cNvPr>
          <p:cNvSpPr txBox="1"/>
          <p:nvPr/>
        </p:nvSpPr>
        <p:spPr>
          <a:xfrm>
            <a:off x="4039992" y="970640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6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1749FDD-7BE9-4830-B2B1-7E10D28A5F81}"/>
              </a:ext>
            </a:extLst>
          </p:cNvPr>
          <p:cNvSpPr txBox="1"/>
          <p:nvPr/>
        </p:nvSpPr>
        <p:spPr>
          <a:xfrm>
            <a:off x="5214600" y="4256497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BBAE7B1-5B1D-48D2-972C-C8817192C6AF}"/>
              </a:ext>
            </a:extLst>
          </p:cNvPr>
          <p:cNvSpPr txBox="1"/>
          <p:nvPr/>
        </p:nvSpPr>
        <p:spPr>
          <a:xfrm>
            <a:off x="5969349" y="4249902"/>
            <a:ext cx="3016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9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DB00FA5-7D5E-4902-A1EB-C36747293BE0}"/>
              </a:ext>
            </a:extLst>
          </p:cNvPr>
          <p:cNvSpPr txBox="1"/>
          <p:nvPr/>
        </p:nvSpPr>
        <p:spPr>
          <a:xfrm>
            <a:off x="5594429" y="3759885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/>
              <a:t>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818DEDFE-3549-4DF5-B39B-F42217CBB31B}"/>
              </a:ext>
            </a:extLst>
          </p:cNvPr>
          <p:cNvSpPr txBox="1"/>
          <p:nvPr/>
        </p:nvSpPr>
        <p:spPr>
          <a:xfrm>
            <a:off x="5594429" y="3088574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DABC1A6-C0B1-4B48-8A61-AF5ACDBAD8A0}"/>
              </a:ext>
            </a:extLst>
          </p:cNvPr>
          <p:cNvSpPr txBox="1"/>
          <p:nvPr/>
        </p:nvSpPr>
        <p:spPr>
          <a:xfrm>
            <a:off x="5077725" y="2608174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FBF441D-BE6B-49A4-8509-23AB156710E5}"/>
              </a:ext>
            </a:extLst>
          </p:cNvPr>
          <p:cNvSpPr txBox="1"/>
          <p:nvPr/>
        </p:nvSpPr>
        <p:spPr>
          <a:xfrm>
            <a:off x="6052474" y="2603128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13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67B77410-675B-44B4-A54D-0BF46562DCDD}"/>
              </a:ext>
            </a:extLst>
          </p:cNvPr>
          <p:cNvSpPr txBox="1"/>
          <p:nvPr/>
        </p:nvSpPr>
        <p:spPr>
          <a:xfrm>
            <a:off x="5563725" y="1411795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14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783B56B-6417-43A9-A1F6-A87DE7ED69D0}"/>
              </a:ext>
            </a:extLst>
          </p:cNvPr>
          <p:cNvSpPr txBox="1"/>
          <p:nvPr/>
        </p:nvSpPr>
        <p:spPr>
          <a:xfrm>
            <a:off x="5098225" y="967222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612E990-CFEF-4E66-91A1-E64D3DD0E254}"/>
              </a:ext>
            </a:extLst>
          </p:cNvPr>
          <p:cNvSpPr txBox="1"/>
          <p:nvPr/>
        </p:nvSpPr>
        <p:spPr>
          <a:xfrm>
            <a:off x="6019224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16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CE8E1ADB-5133-434D-A9EB-4FD1312BFBA8}"/>
              </a:ext>
            </a:extLst>
          </p:cNvPr>
          <p:cNvSpPr txBox="1"/>
          <p:nvPr/>
        </p:nvSpPr>
        <p:spPr>
          <a:xfrm>
            <a:off x="7492945" y="3827752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17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A0BD0C9-08FF-4E7D-9C59-B91A39F63FC9}"/>
              </a:ext>
            </a:extLst>
          </p:cNvPr>
          <p:cNvSpPr txBox="1"/>
          <p:nvPr/>
        </p:nvSpPr>
        <p:spPr>
          <a:xfrm>
            <a:off x="7001380" y="4252521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18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AA6CDF29-C09C-4DEF-A1F0-73F70C90E25E}"/>
              </a:ext>
            </a:extLst>
          </p:cNvPr>
          <p:cNvSpPr txBox="1"/>
          <p:nvPr/>
        </p:nvSpPr>
        <p:spPr>
          <a:xfrm>
            <a:off x="7502903" y="2183469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19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BDB6383-C4F4-43C2-B67C-B76EC3EC99DC}"/>
              </a:ext>
            </a:extLst>
          </p:cNvPr>
          <p:cNvSpPr txBox="1"/>
          <p:nvPr/>
        </p:nvSpPr>
        <p:spPr>
          <a:xfrm>
            <a:off x="7500844" y="3077983"/>
            <a:ext cx="393056" cy="33855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074F184B-DD29-4039-A9BC-AF9471815317}"/>
              </a:ext>
            </a:extLst>
          </p:cNvPr>
          <p:cNvSpPr txBox="1"/>
          <p:nvPr/>
        </p:nvSpPr>
        <p:spPr>
          <a:xfrm>
            <a:off x="6993051" y="2610256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21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B51339D-8A42-45C5-AD1F-AF1A66436FF1}"/>
              </a:ext>
            </a:extLst>
          </p:cNvPr>
          <p:cNvSpPr txBox="1"/>
          <p:nvPr/>
        </p:nvSpPr>
        <p:spPr>
          <a:xfrm>
            <a:off x="7492079" y="1411795"/>
            <a:ext cx="39305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/>
              <a:t>22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D3A632D0-2689-4FDD-8744-CE6F6710802B}"/>
              </a:ext>
            </a:extLst>
          </p:cNvPr>
          <p:cNvSpPr txBox="1"/>
          <p:nvPr/>
        </p:nvSpPr>
        <p:spPr>
          <a:xfrm>
            <a:off x="7009676" y="970640"/>
            <a:ext cx="41870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/>
              <a:t>23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96EABA39-60DB-435E-9BF7-A3CCACFDA11C}"/>
              </a:ext>
            </a:extLst>
          </p:cNvPr>
          <p:cNvSpPr/>
          <p:nvPr/>
        </p:nvSpPr>
        <p:spPr>
          <a:xfrm>
            <a:off x="3663148" y="42911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72887BDE-EA63-4F08-97C8-F7C671DCBA27}"/>
              </a:ext>
            </a:extLst>
          </p:cNvPr>
          <p:cNvSpPr/>
          <p:nvPr/>
        </p:nvSpPr>
        <p:spPr>
          <a:xfrm>
            <a:off x="3660995" y="262897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B29E4C82-996E-4172-A866-FCCAB44E9AF7}"/>
              </a:ext>
            </a:extLst>
          </p:cNvPr>
          <p:cNvSpPr/>
          <p:nvPr/>
        </p:nvSpPr>
        <p:spPr>
          <a:xfrm>
            <a:off x="3620822" y="98260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87FF070D-6504-44CF-9D00-9258709E7588}"/>
              </a:ext>
            </a:extLst>
          </p:cNvPr>
          <p:cNvSpPr/>
          <p:nvPr/>
        </p:nvSpPr>
        <p:spPr>
          <a:xfrm>
            <a:off x="5591196" y="4250442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064B1978-11CF-4DB7-97B8-9627CA4F8BFA}"/>
              </a:ext>
            </a:extLst>
          </p:cNvPr>
          <p:cNvSpPr/>
          <p:nvPr/>
        </p:nvSpPr>
        <p:spPr>
          <a:xfrm>
            <a:off x="5640200" y="2621155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C892DB0-DAEF-4A01-B228-A8E4E30732AF}"/>
              </a:ext>
            </a:extLst>
          </p:cNvPr>
          <p:cNvSpPr/>
          <p:nvPr/>
        </p:nvSpPr>
        <p:spPr>
          <a:xfrm>
            <a:off x="5625513" y="994843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AFEA215-9824-46BE-A4AA-DE1900A33916}"/>
              </a:ext>
            </a:extLst>
          </p:cNvPr>
          <p:cNvSpPr/>
          <p:nvPr/>
        </p:nvSpPr>
        <p:spPr>
          <a:xfrm>
            <a:off x="7539323" y="4267607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9C860D34-EBB0-4D56-8FF7-9FBFE0A99D9A}"/>
              </a:ext>
            </a:extLst>
          </p:cNvPr>
          <p:cNvSpPr/>
          <p:nvPr/>
        </p:nvSpPr>
        <p:spPr>
          <a:xfrm>
            <a:off x="7538452" y="2638320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759C5F1D-C6E0-40F5-8793-7D6474780D4E}"/>
              </a:ext>
            </a:extLst>
          </p:cNvPr>
          <p:cNvSpPr/>
          <p:nvPr/>
        </p:nvSpPr>
        <p:spPr>
          <a:xfrm>
            <a:off x="7523765" y="1012008"/>
            <a:ext cx="301752" cy="30175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53464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6568</TotalTime>
  <Words>340</Words>
  <Application>Microsoft Office PowerPoint</Application>
  <PresentationFormat>Widescreen</PresentationFormat>
  <Paragraphs>340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traffic lights to model airplane deconfliction</dc:title>
  <dc:creator>Costello, Roger L.</dc:creator>
  <cp:lastModifiedBy>Costello, Roger L.</cp:lastModifiedBy>
  <cp:revision>52</cp:revision>
  <dcterms:created xsi:type="dcterms:W3CDTF">2018-01-06T18:24:48Z</dcterms:created>
  <dcterms:modified xsi:type="dcterms:W3CDTF">2018-01-13T19:45:19Z</dcterms:modified>
</cp:coreProperties>
</file>