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22399-9438-4FC3-B93D-6A15EA0E9E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1B9D76-901A-437B-9E4C-D4C8211F28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91C41-49E8-48F2-BFC6-6616E5EF0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2DCBE-90F8-4328-9CC9-71C04270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9B466-838C-4014-AAAF-AADA6ED67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01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843EB-315E-40E7-80D1-56362E36B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2B14E6-405A-4211-BE10-27943BBBE7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4FA18-D4C9-4891-A1F4-DBCE767CC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5B8D0-8EAD-42D4-8EE1-9CD68576E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78665F-28FD-45D9-9166-1C7330BC5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3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512E01-B541-4859-AAF6-F4DD0D78F8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03BA60-2E99-4319-A1A1-2E38A671A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CD8F6-2ACA-4A72-B344-C5D51EA3B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8A95B5-1C35-4102-9F84-7B16D16EE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19497A-D21A-4E8E-B259-2F3B4154F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22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6D4A9-8BF5-4C18-9402-13DC6D18F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415A5-1E74-4F55-ADD5-BB48AC886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0C646-B563-4F4F-8966-66F00FB7F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6E154-8330-4B4C-9BE4-CA49F9A37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6A304-5F44-4341-B806-ADD6411BF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0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20A5B-306B-4A72-9D8E-4C4902D30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4E72C8-F841-4C88-A332-C9C66F9A7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E4855-BC29-45FC-98F3-C1BEC2616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B1A3F0-CCD2-4963-8778-B781BF8C6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D6C65-BBCA-412D-9A62-E7C8D002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542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2000B-6FAC-4761-B0F7-2E5AFEEF8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790A0-8B92-4B3C-B1CF-F83E91D85A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7EDEEB-EE5B-476B-A31E-CA08CB673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DB05D-1CBB-4371-8996-0BAECFBB3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0A0B67-C891-4C69-8D89-4E0A80ECB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61B4CC-1658-44EE-B867-2D2903A5C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8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A0D02-D3BB-4260-BA8A-03FCA974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31F79-4BC6-4BB1-94B3-A5CD65B41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ED186-2ADF-42EC-9DA6-29DCCEB37E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92D03C-F732-40CB-A6D8-20F7A0F38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0A4F7B-587E-49FF-89C3-909105748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C2CE6D-8C17-41DC-9F8E-0F9F45C40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43D975-7B06-47F1-A430-FBF23B62C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012A4A-B209-420E-A540-7C5794CF4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586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A0D73-561D-4922-9CA8-309F7BBA4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3C54B6-2A80-49D6-96A9-0CE6163D2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9E790-6D0F-433E-B4FB-D7F2EFC1F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BE6BD7-99B5-47DF-A99C-7FEC669B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83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743354-6838-45D1-81B4-464184C49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430F9C-8F67-41F8-9115-52A8DD8A2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14EBF6-9A7E-4226-8C1C-616B051A0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871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4337F-9512-4347-A6F2-B394F51F1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5C903-9554-4317-91FD-AE422927A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46F004-77EC-45EE-AB79-BCC21DCE6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D01C0-0498-4A8A-9EF0-74AE89470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717672-25B0-4D06-B81C-9032AF7DC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E2436B-3AA6-4551-AF47-C5B1D8E14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19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82282-F079-421B-8849-192C5A8D1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3C98E4-3BDD-49B1-99AA-DE574D54A6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7974B-A9E2-4DCC-A5DC-AE0DDECAF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79EA84-735E-4CC5-A3DA-83B5C6FA7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FF1CA-F452-418F-AE58-115D36337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FB1E9F-3957-48F4-99EB-DCC8F0972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9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8C059E-37DF-44B3-B035-3B4052CB9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FA9A5-1090-4677-B1F5-B0C883066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CF08E-1FF4-4341-B383-B0CA5A1DE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7C10B-360E-4563-9E40-86891DD8A3EA}" type="datetimeFigureOut">
              <a:rPr lang="en-US" smtClean="0"/>
              <a:t>3/24/2018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2B3604-F0AA-4A1C-98E3-6999338C65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07EB1-4339-41BF-A648-19E0751B7E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800A4-639E-4DC8-A78D-8DC9EC096B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48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6962A4F-79BA-4E0B-88E3-5E7140EDF3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01" t="39371" r="1923" b="36863"/>
          <a:stretch/>
        </p:blipFill>
        <p:spPr>
          <a:xfrm>
            <a:off x="294823" y="1729047"/>
            <a:ext cx="11498165" cy="189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773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Costello</dc:creator>
  <cp:lastModifiedBy>Roger Costello</cp:lastModifiedBy>
  <cp:revision>1</cp:revision>
  <dcterms:created xsi:type="dcterms:W3CDTF">2018-03-24T10:17:07Z</dcterms:created>
  <dcterms:modified xsi:type="dcterms:W3CDTF">2018-03-24T10:18:47Z</dcterms:modified>
</cp:coreProperties>
</file>