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744" y="-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5CC11-4E9B-4BF8-B5F7-D1A4D70C8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7523D-7183-4D2B-8B7C-8C35B9637F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CC3CCA-04AE-46C2-B8A1-834682667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C518C-7271-434C-9577-077F42C6C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8C2DD-A64D-4F68-9503-B09F3CDC1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1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EE75B-F1EF-485E-AB4B-4C55A1644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559D29-3322-4143-BE0F-1ABA5B55A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F22FA-3000-46B5-A768-317E4BD30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90EF7-8EB0-4234-AD6D-5462040A0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A0493-E06A-4993-AB1B-E3732056A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8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8C9AD8-778B-4ACB-9716-3DF5B4F2A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E49CF0-7029-48A9-A9DA-B70A95DF6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C1B48-EB8A-448D-8173-9B404FC8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AE276-142A-4737-BD9E-51328D715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95D72-3EE1-4BFC-9707-8D1A3005F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6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C680C-64C1-48B0-95B3-5CC5DC7CC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1BFB0-B533-42FF-BEAF-25ACECE15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0F853-28C1-430D-B5DA-5CF3835FC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C05C2-D24A-4FE7-8358-860302D0D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120D5-51F0-4B33-9F77-CAFFD4C4D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4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91EE8-D471-40CF-8AC2-D50B3D7A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52B0C-255A-4044-BBA4-CFF13F794D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0DCC8-59E3-4187-BB4F-1B5B847A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A6EDAC-2C7D-4F0E-8BE8-F096CCC73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275914-C84B-488D-A20A-5FA94B71B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83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906C-DD6A-4D22-93FD-572D6385F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E08E-FECB-4677-97CF-522478790B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EF6505-E0D9-4F25-BBD2-5B375ACD6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5F1EB-4B92-41EA-9ADC-CE797F773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80B1FE-9AA5-4086-91D6-522C229FF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29EA82-2E35-43E1-B4D2-12106036F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4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C9494-13A6-4BCD-927A-F34971C7F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63AB5-428D-4166-A7AE-4C24FA9B5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6E287-0604-463F-AD69-D6A9B3868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263B81-30E2-4F8F-B892-FEE2C50BDC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D006EA-8E2C-4A54-A14A-6DF73E019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178473-8F5C-42CC-9724-DD2D65C03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D597F3-90FB-49C5-9977-E36C701A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BA9C2D-30EB-47F5-8C7A-A00817860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5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ADF60-EC09-4B40-A73F-8B9FF2500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2E078F-58BC-4CF9-A94B-43B5C1748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E162A1-0973-402D-8245-D0201813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8C448B-5CB9-422C-9E77-6CE460A1F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4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350C3-F050-4AD1-A66E-60DE21402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AD81E1-0FE5-4785-B88B-55D8A295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A89F4A-D982-460D-A2F5-0391F0459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3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E0E85-AFF9-4FAC-B4B7-EFBE7963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269C6F-8976-42A0-8925-B06D32ACE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83951-A807-41AD-BB67-E26F3400C6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25FCE-85A3-4BAF-BE30-55C86FC23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BE5C5-12E7-4689-B671-B63A1E453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D3A285-4A73-43B8-9F0C-D3B1789FA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9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741B3-FD17-401D-B04B-5378E5EB1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DCCDE9-3CA0-461F-9AC0-21D70605BF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E89F0-65F0-4BF3-8E0D-105B4CFD44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ABB820-1E5D-4160-9D2D-48A5D84DB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8DA8A-A5E4-49E7-9E0E-8E92C7EEF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EF6CD-FF92-40E3-B6D1-A9A11C5B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8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ED4FAE-3DFC-4384-A7D8-44C0BE16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285E0-2039-4317-8A96-074EB066C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99A78-64F8-4A1E-82A6-F0FCE42584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4AB91-7E20-47EC-916B-1159F9FC6C25}" type="datetimeFigureOut">
              <a:rPr lang="en-US" smtClean="0"/>
              <a:t>3/25/2018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A8CE6-3007-4D1B-B4C9-9319E2D7D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CA490-A2BF-4E3D-930E-0B58427D5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B054B-1C81-45AA-A7AD-3042EDA82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3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B84D5FDD-7250-4C1A-9A13-E68815139B77}"/>
              </a:ext>
            </a:extLst>
          </p:cNvPr>
          <p:cNvGrpSpPr/>
          <p:nvPr/>
        </p:nvGrpSpPr>
        <p:grpSpPr>
          <a:xfrm>
            <a:off x="2460567" y="1857548"/>
            <a:ext cx="2161310" cy="1761952"/>
            <a:chOff x="2460567" y="1857548"/>
            <a:chExt cx="2161310" cy="176195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ED405F3-4B20-40D7-938B-61AE5E44F245}"/>
                </a:ext>
              </a:extLst>
            </p:cNvPr>
            <p:cNvSpPr/>
            <p:nvPr/>
          </p:nvSpPr>
          <p:spPr>
            <a:xfrm>
              <a:off x="2460567" y="216130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HumanBeing0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B9C220C-696C-4F0C-BEA0-3D7FE6285C71}"/>
                </a:ext>
              </a:extLst>
            </p:cNvPr>
            <p:cNvSpPr/>
            <p:nvPr/>
          </p:nvSpPr>
          <p:spPr>
            <a:xfrm>
              <a:off x="3541222" y="216130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HumanBeing1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817E8C0-8D9B-413C-AE55-63EE39C5654A}"/>
                </a:ext>
              </a:extLst>
            </p:cNvPr>
            <p:cNvSpPr/>
            <p:nvPr/>
          </p:nvSpPr>
          <p:spPr>
            <a:xfrm>
              <a:off x="2460567" y="252706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867E81-A126-4A24-8CAB-9A4FEF4BA52F}"/>
                </a:ext>
              </a:extLst>
            </p:cNvPr>
            <p:cNvSpPr/>
            <p:nvPr/>
          </p:nvSpPr>
          <p:spPr>
            <a:xfrm>
              <a:off x="3541222" y="252706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HumanBeing2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0B5F792-74A1-468E-8BEA-775494C310B3}"/>
                </a:ext>
              </a:extLst>
            </p:cNvPr>
            <p:cNvSpPr/>
            <p:nvPr/>
          </p:nvSpPr>
          <p:spPr>
            <a:xfrm>
              <a:off x="2460567" y="289282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058344E-8188-43D6-B8ED-747B0794971F}"/>
                </a:ext>
              </a:extLst>
            </p:cNvPr>
            <p:cNvSpPr/>
            <p:nvPr/>
          </p:nvSpPr>
          <p:spPr>
            <a:xfrm>
              <a:off x="3541222" y="2892829"/>
              <a:ext cx="1080655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HumanBeing3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5CD2F02-EF2F-46BC-88A0-372F1DE1BF84}"/>
                </a:ext>
              </a:extLst>
            </p:cNvPr>
            <p:cNvCxnSpPr/>
            <p:nvPr/>
          </p:nvCxnSpPr>
          <p:spPr>
            <a:xfrm>
              <a:off x="2460567" y="3258589"/>
              <a:ext cx="0" cy="3609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723E60D-A057-490E-A547-0278C9BD5E56}"/>
                </a:ext>
              </a:extLst>
            </p:cNvPr>
            <p:cNvCxnSpPr/>
            <p:nvPr/>
          </p:nvCxnSpPr>
          <p:spPr>
            <a:xfrm>
              <a:off x="4621877" y="3258589"/>
              <a:ext cx="0" cy="3609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C9151EE-8BBB-4882-B7D3-EE1B80FE5D83}"/>
                </a:ext>
              </a:extLst>
            </p:cNvPr>
            <p:cNvCxnSpPr/>
            <p:nvPr/>
          </p:nvCxnSpPr>
          <p:spPr>
            <a:xfrm>
              <a:off x="3541222" y="3258589"/>
              <a:ext cx="0" cy="3609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5AE752-1DCD-406F-9E2B-8B09BA202BD1}"/>
                </a:ext>
              </a:extLst>
            </p:cNvPr>
            <p:cNvSpPr txBox="1"/>
            <p:nvPr/>
          </p:nvSpPr>
          <p:spPr>
            <a:xfrm>
              <a:off x="2747377" y="3240643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. . 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2B9B11-6C8A-427B-9B2C-28AB18289438}"/>
                </a:ext>
              </a:extLst>
            </p:cNvPr>
            <p:cNvSpPr txBox="1"/>
            <p:nvPr/>
          </p:nvSpPr>
          <p:spPr>
            <a:xfrm>
              <a:off x="3828031" y="3240643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. . 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7DA61B-8306-441A-89F7-4C12C5481781}"/>
                </a:ext>
              </a:extLst>
            </p:cNvPr>
            <p:cNvSpPr txBox="1"/>
            <p:nvPr/>
          </p:nvSpPr>
          <p:spPr>
            <a:xfrm>
              <a:off x="3251447" y="1857548"/>
              <a:ext cx="595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next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412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2</cp:revision>
  <dcterms:created xsi:type="dcterms:W3CDTF">2018-03-25T11:05:26Z</dcterms:created>
  <dcterms:modified xsi:type="dcterms:W3CDTF">2018-03-25T12:54:21Z</dcterms:modified>
</cp:coreProperties>
</file>