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2" d="100"/>
          <a:sy n="62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40625-94D3-4CCF-A3A3-2B0DF40B2D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771EFE-AF49-48D0-A0F5-B6FAD18A28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064B0-3B7C-4B6B-A0A9-B875C12E6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B0D03-B371-492D-A95B-BA873C818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932AF-52EA-4BE9-8A00-E3CA39581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33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A58D3-F0AF-4084-AD75-7079EA469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EA63D2-0642-46CC-8869-8F87CED9BD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662635-D888-4C89-BD20-42FD5061C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5ACED-21AD-4F85-8558-5540893F4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1A0DC-88B4-4CF1-A70B-58A4C7F26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9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D01D27-D63C-4B19-AA7C-1973159F5F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D70443-D768-4E51-BA76-0B60004714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80608-616F-4707-A765-3B0CBBD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6494F-8FDC-462E-9643-9F15E4C20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5BC70-7047-4DEE-AD36-379826624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07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3E820-6DE2-4748-AC9E-A0200E645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8218F-FB21-4DAD-85D8-DF6880453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E2075-6424-4100-81D8-0153E06EA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0C114-0638-4D0E-8FAC-C76DEB28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76C9C-6351-481E-AC4E-CE66078F2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1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E139B-0FC6-404D-A7D5-C41EF9B6B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BDD82-74FE-4898-B3FF-BE70509B0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DF7D44-C6AF-4564-ACC1-56D4A1950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7F237-B50B-4D98-BD7F-64A595C97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CD211-0DDA-40E7-9FE9-294BEE20F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6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175C-19A6-47FB-BBDC-1B09F9672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6BB79-52B3-4E85-BE2E-43F3AB90BB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21320-4A01-438B-B70D-9A1BE452A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B87708-A5AC-4D62-B460-540D14C8B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3C5A1-EBA2-4AF0-9A7B-D6637BC55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32450-D82E-40C7-80A3-ACC172A0F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23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FAA43-41E0-4A1F-B8CB-53303FB61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2F5C4-E921-40F0-9520-5D16A128F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1A96EB-5FA4-40BF-97BF-AB1135AB8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8F0DB2-3343-4F27-8B76-7C80DDFB75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1A494B-6390-4343-AAE3-43B4035F4B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D05B67-2CE6-4F18-A4DD-711F559F7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9B9356-B9AF-42AF-822F-F80EC2F2C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6B965E-CD0A-4A8B-B724-B45E16647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36A4D-5EF2-4B76-84BB-C960813E3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AB8D4C-4681-469F-B694-FE86EBCC5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DE77BC-6379-46F1-AAC8-6B4D1429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E3E68-F764-4CAA-A792-0CA1A25C8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43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3D0B8D-0DAA-4D61-A022-F4CCB120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DFDD7B-44AA-4506-AD0C-D4D21612A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4451D0-6F52-44F2-88F3-030532B27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6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EC413-4948-4842-9178-9A2566A5D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A767D-FC78-44EC-882A-73D83F7CA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95D54D-6531-4F27-8E5B-07C41341D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03F378-6068-4651-B447-320D6F1D7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DD847-6817-4B11-8C98-C50301B0B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4BAD45-76A7-4651-8509-C743CE29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47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B01A4-EDBF-49D0-9632-F451242E3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E7AC62-A127-4982-BAAC-F9809527A4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DF1FD8-D977-4B09-99E7-3FAD46389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651DB-DE06-41D0-B2F9-F70171F8A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91D22-CDF3-4142-BF6F-241830316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93586-FDB7-43DA-88A1-0B1C4A8B5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873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AFD07D-94B9-4A54-9AED-ED0A1BCE6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A6C8EB-35FA-4BA4-B367-C28932B05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090A8-1220-4A21-B9C1-6110B0E86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E6CF3-E2F8-493D-AA07-C3071142AA3C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FA859-4014-4C8A-A2B8-DC7BECD66E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1DA72-3CEC-494E-BAB9-5DDD1723E6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59086-6E1E-4754-8D28-7F51719101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01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8B2D1967-6767-4FCD-87F7-8F5273A1222A}"/>
              </a:ext>
            </a:extLst>
          </p:cNvPr>
          <p:cNvGrpSpPr/>
          <p:nvPr/>
        </p:nvGrpSpPr>
        <p:grpSpPr>
          <a:xfrm>
            <a:off x="1162374" y="1534331"/>
            <a:ext cx="9477828" cy="1286360"/>
            <a:chOff x="1162374" y="1534331"/>
            <a:chExt cx="9477828" cy="128636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8095F5C-3154-48F7-94D0-9243F7D15C0B}"/>
                </a:ext>
              </a:extLst>
            </p:cNvPr>
            <p:cNvGrpSpPr/>
            <p:nvPr/>
          </p:nvGrpSpPr>
          <p:grpSpPr>
            <a:xfrm>
              <a:off x="1162374" y="1534332"/>
              <a:ext cx="929898" cy="1286359"/>
              <a:chOff x="1906292" y="1363851"/>
              <a:chExt cx="929898" cy="1286359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BA3023A-AEA9-48C9-BD73-93E1F7719092}"/>
                  </a:ext>
                </a:extLst>
              </p:cNvPr>
              <p:cNvSpPr/>
              <p:nvPr/>
            </p:nvSpPr>
            <p:spPr>
              <a:xfrm>
                <a:off x="1906292" y="1999281"/>
                <a:ext cx="929898" cy="6509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Isosceles Triangle 5">
                <a:extLst>
                  <a:ext uri="{FF2B5EF4-FFF2-40B4-BE49-F238E27FC236}">
                    <a16:creationId xmlns:a16="http://schemas.microsoft.com/office/drawing/2014/main" id="{8AB05A6B-7A99-4ED6-8B64-623AAAFB65C8}"/>
                  </a:ext>
                </a:extLst>
              </p:cNvPr>
              <p:cNvSpPr/>
              <p:nvPr/>
            </p:nvSpPr>
            <p:spPr>
              <a:xfrm>
                <a:off x="1906292" y="1363851"/>
                <a:ext cx="929898" cy="63543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lowchart: Process 6">
                <a:extLst>
                  <a:ext uri="{FF2B5EF4-FFF2-40B4-BE49-F238E27FC236}">
                    <a16:creationId xmlns:a16="http://schemas.microsoft.com/office/drawing/2014/main" id="{E51DD926-FC57-4FFA-AD10-77D4413E6259}"/>
                  </a:ext>
                </a:extLst>
              </p:cNvPr>
              <p:cNvSpPr/>
              <p:nvPr/>
            </p:nvSpPr>
            <p:spPr>
              <a:xfrm>
                <a:off x="2340244" y="2371241"/>
                <a:ext cx="185980" cy="278969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8B6F256-509B-483F-8017-69C1C5E7A2C6}"/>
                </a:ext>
              </a:extLst>
            </p:cNvPr>
            <p:cNvGrpSpPr/>
            <p:nvPr/>
          </p:nvGrpSpPr>
          <p:grpSpPr>
            <a:xfrm>
              <a:off x="4259452" y="1534332"/>
              <a:ext cx="929898" cy="1286359"/>
              <a:chOff x="1906292" y="1363851"/>
              <a:chExt cx="929898" cy="1286359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EBE8FDA-1234-4B72-ACFC-D6828E9BFB72}"/>
                  </a:ext>
                </a:extLst>
              </p:cNvPr>
              <p:cNvSpPr/>
              <p:nvPr/>
            </p:nvSpPr>
            <p:spPr>
              <a:xfrm>
                <a:off x="1906292" y="1999281"/>
                <a:ext cx="929898" cy="6509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C4F79A70-CB99-4290-AF5B-8D574025F111}"/>
                  </a:ext>
                </a:extLst>
              </p:cNvPr>
              <p:cNvSpPr/>
              <p:nvPr/>
            </p:nvSpPr>
            <p:spPr>
              <a:xfrm>
                <a:off x="1906292" y="1363851"/>
                <a:ext cx="929898" cy="63543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lowchart: Process 12">
                <a:extLst>
                  <a:ext uri="{FF2B5EF4-FFF2-40B4-BE49-F238E27FC236}">
                    <a16:creationId xmlns:a16="http://schemas.microsoft.com/office/drawing/2014/main" id="{CE397824-CA98-4916-8FD0-1414063E6497}"/>
                  </a:ext>
                </a:extLst>
              </p:cNvPr>
              <p:cNvSpPr/>
              <p:nvPr/>
            </p:nvSpPr>
            <p:spPr>
              <a:xfrm>
                <a:off x="2340244" y="2371241"/>
                <a:ext cx="185980" cy="278969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49361C7-A16F-4C9D-ACA9-F891BE908C80}"/>
                </a:ext>
              </a:extLst>
            </p:cNvPr>
            <p:cNvGrpSpPr/>
            <p:nvPr/>
          </p:nvGrpSpPr>
          <p:grpSpPr>
            <a:xfrm>
              <a:off x="2462940" y="2169761"/>
              <a:ext cx="1425844" cy="650929"/>
              <a:chOff x="3363132" y="1999281"/>
              <a:chExt cx="1425844" cy="650929"/>
            </a:xfrm>
          </p:grpSpPr>
          <p:sp>
            <p:nvSpPr>
              <p:cNvPr id="9" name="Flowchart: Process 8">
                <a:extLst>
                  <a:ext uri="{FF2B5EF4-FFF2-40B4-BE49-F238E27FC236}">
                    <a16:creationId xmlns:a16="http://schemas.microsoft.com/office/drawing/2014/main" id="{5BB8BBE0-A228-47D7-B223-CD99D03F65F9}"/>
                  </a:ext>
                </a:extLst>
              </p:cNvPr>
              <p:cNvSpPr/>
              <p:nvPr/>
            </p:nvSpPr>
            <p:spPr>
              <a:xfrm>
                <a:off x="3363132" y="1999281"/>
                <a:ext cx="1425844" cy="650929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lowchart: Process 14">
                <a:extLst>
                  <a:ext uri="{FF2B5EF4-FFF2-40B4-BE49-F238E27FC236}">
                    <a16:creationId xmlns:a16="http://schemas.microsoft.com/office/drawing/2014/main" id="{38BECAAF-A4BE-45F9-8EA3-5D687BEF26E8}"/>
                  </a:ext>
                </a:extLst>
              </p:cNvPr>
              <p:cNvSpPr/>
              <p:nvPr/>
            </p:nvSpPr>
            <p:spPr>
              <a:xfrm>
                <a:off x="4132882" y="2371241"/>
                <a:ext cx="185980" cy="278969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B330E73-1BEE-4F07-9981-792445EA6256}"/>
                </a:ext>
              </a:extLst>
            </p:cNvPr>
            <p:cNvGrpSpPr/>
            <p:nvPr/>
          </p:nvGrpSpPr>
          <p:grpSpPr>
            <a:xfrm>
              <a:off x="7382362" y="1534331"/>
              <a:ext cx="929898" cy="1286359"/>
              <a:chOff x="1906292" y="1363851"/>
              <a:chExt cx="929898" cy="1286359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211725D-F459-430C-8ACC-04F37E7492EA}"/>
                  </a:ext>
                </a:extLst>
              </p:cNvPr>
              <p:cNvSpPr/>
              <p:nvPr/>
            </p:nvSpPr>
            <p:spPr>
              <a:xfrm>
                <a:off x="1906292" y="1999281"/>
                <a:ext cx="929898" cy="6509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Isosceles Triangle 18">
                <a:extLst>
                  <a:ext uri="{FF2B5EF4-FFF2-40B4-BE49-F238E27FC236}">
                    <a16:creationId xmlns:a16="http://schemas.microsoft.com/office/drawing/2014/main" id="{02CF4DAA-073E-42DC-945C-7CC5BF31D016}"/>
                  </a:ext>
                </a:extLst>
              </p:cNvPr>
              <p:cNvSpPr/>
              <p:nvPr/>
            </p:nvSpPr>
            <p:spPr>
              <a:xfrm>
                <a:off x="1906292" y="1363851"/>
                <a:ext cx="929898" cy="63543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lowchart: Process 19">
                <a:extLst>
                  <a:ext uri="{FF2B5EF4-FFF2-40B4-BE49-F238E27FC236}">
                    <a16:creationId xmlns:a16="http://schemas.microsoft.com/office/drawing/2014/main" id="{B4E861ED-4E49-41FD-814E-5B3C6773064F}"/>
                  </a:ext>
                </a:extLst>
              </p:cNvPr>
              <p:cNvSpPr/>
              <p:nvPr/>
            </p:nvSpPr>
            <p:spPr>
              <a:xfrm>
                <a:off x="2340244" y="2371241"/>
                <a:ext cx="185980" cy="278969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9A20E03-D993-439C-9B55-464F0299CA4D}"/>
                </a:ext>
              </a:extLst>
            </p:cNvPr>
            <p:cNvGrpSpPr/>
            <p:nvPr/>
          </p:nvGrpSpPr>
          <p:grpSpPr>
            <a:xfrm>
              <a:off x="5585850" y="2169760"/>
              <a:ext cx="1425844" cy="650929"/>
              <a:chOff x="3363132" y="1999281"/>
              <a:chExt cx="1425844" cy="650929"/>
            </a:xfrm>
          </p:grpSpPr>
          <p:sp>
            <p:nvSpPr>
              <p:cNvPr id="22" name="Flowchart: Process 21">
                <a:extLst>
                  <a:ext uri="{FF2B5EF4-FFF2-40B4-BE49-F238E27FC236}">
                    <a16:creationId xmlns:a16="http://schemas.microsoft.com/office/drawing/2014/main" id="{136B84B5-C655-48DA-87B0-F8B16537454C}"/>
                  </a:ext>
                </a:extLst>
              </p:cNvPr>
              <p:cNvSpPr/>
              <p:nvPr/>
            </p:nvSpPr>
            <p:spPr>
              <a:xfrm>
                <a:off x="3363132" y="1999281"/>
                <a:ext cx="1425844" cy="650929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lowchart: Process 22">
                <a:extLst>
                  <a:ext uri="{FF2B5EF4-FFF2-40B4-BE49-F238E27FC236}">
                    <a16:creationId xmlns:a16="http://schemas.microsoft.com/office/drawing/2014/main" id="{166571AF-5F98-4D5B-85B3-9CB1E1CF69E6}"/>
                  </a:ext>
                </a:extLst>
              </p:cNvPr>
              <p:cNvSpPr/>
              <p:nvPr/>
            </p:nvSpPr>
            <p:spPr>
              <a:xfrm>
                <a:off x="4132882" y="2371241"/>
                <a:ext cx="185980" cy="278969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CE5224C-6469-44E9-8C20-1400E27B17C1}"/>
                </a:ext>
              </a:extLst>
            </p:cNvPr>
            <p:cNvGrpSpPr/>
            <p:nvPr/>
          </p:nvGrpSpPr>
          <p:grpSpPr>
            <a:xfrm>
              <a:off x="8682928" y="2169759"/>
              <a:ext cx="1425844" cy="650929"/>
              <a:chOff x="3363132" y="1999281"/>
              <a:chExt cx="1425844" cy="650929"/>
            </a:xfrm>
          </p:grpSpPr>
          <p:sp>
            <p:nvSpPr>
              <p:cNvPr id="25" name="Flowchart: Process 24">
                <a:extLst>
                  <a:ext uri="{FF2B5EF4-FFF2-40B4-BE49-F238E27FC236}">
                    <a16:creationId xmlns:a16="http://schemas.microsoft.com/office/drawing/2014/main" id="{AE5FBD85-C19D-4AB5-B4E7-4CBDD449C7A9}"/>
                  </a:ext>
                </a:extLst>
              </p:cNvPr>
              <p:cNvSpPr/>
              <p:nvPr/>
            </p:nvSpPr>
            <p:spPr>
              <a:xfrm>
                <a:off x="3363132" y="1999281"/>
                <a:ext cx="1425844" cy="650929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lowchart: Process 25">
                <a:extLst>
                  <a:ext uri="{FF2B5EF4-FFF2-40B4-BE49-F238E27FC236}">
                    <a16:creationId xmlns:a16="http://schemas.microsoft.com/office/drawing/2014/main" id="{D82DEE67-3DDD-4857-9BB0-9773AB6ECC04}"/>
                  </a:ext>
                </a:extLst>
              </p:cNvPr>
              <p:cNvSpPr/>
              <p:nvPr/>
            </p:nvSpPr>
            <p:spPr>
              <a:xfrm>
                <a:off x="4132882" y="2371241"/>
                <a:ext cx="185980" cy="278969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EF5F08-7DB7-4E1F-9A52-D3A57733835C}"/>
                </a:ext>
              </a:extLst>
            </p:cNvPr>
            <p:cNvSpPr txBox="1"/>
            <p:nvPr/>
          </p:nvSpPr>
          <p:spPr>
            <a:xfrm>
              <a:off x="10176614" y="2311871"/>
              <a:ext cx="463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. . 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7094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Costello, Roger L.</dc:creator>
  <cp:lastModifiedBy>Costello, Roger L.</cp:lastModifiedBy>
  <cp:revision>2</cp:revision>
  <dcterms:created xsi:type="dcterms:W3CDTF">2018-03-24T18:25:12Z</dcterms:created>
  <dcterms:modified xsi:type="dcterms:W3CDTF">2018-03-24T18:26:28Z</dcterms:modified>
</cp:coreProperties>
</file>