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2" y="-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45A14-9DFE-42A5-BBB0-72A43CD7E6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60C63A-2323-4A07-8A5A-7987BEF000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5EE0D5-25A2-4285-8CF7-BBC6E67BD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CF0AB-E399-4683-BAEC-482F17881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1E83B-89D0-41CD-960C-8D69B39EB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0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61EF1-A3C8-408C-88D1-91A07C328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E110BC-C97B-4819-B5AB-ACDC52DD11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EC6C3-4834-46C8-A8D1-AAD77DCF8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09271-C82E-4E5E-8221-680C1FE7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D4B41-6482-4093-AF3D-1835A82E4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34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8E5545-C92B-4883-ADBB-955C66718F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85038A-91EA-4334-A462-E2042742FD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D8A24-D4B9-47EF-BE60-75E1CFCA4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B4F70-0979-4929-9656-3BD05AC46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0BC956-1A7F-4E27-812B-92496944F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6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BCE49-D5D4-4086-A1AC-7889237FA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1A8BF-F81A-4BB0-836C-C83E4DAB38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9E863-76C4-446D-B43F-78C84DB5B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0F9E3-AD8C-47EB-852A-E28B6F726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CCF62-6122-45B5-8020-DCB0769BD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9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1A7A8-38AD-45E5-87DB-4B18C3DAF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B93127-39F8-489C-9E2F-54B15801B5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138DF-8B0D-4D56-8BA2-2E0D994EC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85219-D9E2-4133-9B54-C9C533DDC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D5582-DE0D-4B0E-8EE5-66F233D38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607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89520-4374-428D-9F3A-1889CC7E0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1B638-4044-48BF-9627-3BDF95BDEF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47D462-3888-4CEA-BE6A-2491A7F97D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9E9E3-F755-4AAC-AF4A-BAC85F637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96232A-9E9D-4742-9826-52F80DABA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D517DF-7480-4B04-9CC3-417C0A0F9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55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E9DE1-64BF-44FF-9030-48123B311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4D20A5-62FD-4845-9ECB-B41EF6017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D1F71E-FEF9-48F7-B854-AFC269DB6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A5AFD2-01CC-43BC-A6B8-2C3874B10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BCAD0D-0264-4AE2-A621-CDCCD277D2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BD4393-84D9-4C5E-89F0-7D6B9A025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A35FFF-97F3-4A03-BEEE-7E92BB574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378158-A3BD-479F-AC92-5652089D8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8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238CF-0149-4722-AA9A-DD5A57726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CB2C05-2093-4508-8D98-22A52C9F9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B8B65-7379-4FC8-A2FF-DC5A7CB69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E0EBAB-3760-4DFB-B593-E0EE79CC8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2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3D9231-1C62-48DC-8FE9-BAD7BA91D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431BD2-B9FE-4B03-8ED6-CBF9512D5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CD4524-EC47-4F5D-A95D-58DA3BF6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79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288D3-49D3-436F-B79E-C83F6B88B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5A531-4FBB-41DE-BEEF-E27E5B7415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3D303F-40D6-404C-9D2E-FABE23E35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AE3577-B707-4813-A9F8-AA111A4B1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A0EC33-08AD-4E13-9010-3579BD78D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72069C-D41B-4C89-932D-BB5607346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051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9E9BB-379A-497A-A188-B6BBDA228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C64447-7FBA-43F2-B0B0-99414751D2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088E26-951B-4F5B-9279-F44695E101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7FCD21-AD43-4D1F-B796-B4841D9BD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F1C35F-47A5-4A07-8807-91594021E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47D97F-6D88-4384-B3D8-D4D231508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183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3733E7-9ABD-49CA-B941-D5F08C78F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DD88A0-AE63-4A0F-9B03-2EA2FF78A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FEBC92-9BEB-4CC4-9866-875E8D6898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22F23-513E-4E1E-89B9-5E35423DDEF6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3A4FA-C7DB-4957-AE6F-877E0C6458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0D506-291F-402A-BBB5-D6BBA9291A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92189-DCCF-4059-85A2-5B6995669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22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BDA99266-6CF3-447E-B38F-FC5352905659}"/>
              </a:ext>
            </a:extLst>
          </p:cNvPr>
          <p:cNvGrpSpPr/>
          <p:nvPr/>
        </p:nvGrpSpPr>
        <p:grpSpPr>
          <a:xfrm>
            <a:off x="1025818" y="798022"/>
            <a:ext cx="4195614" cy="3297728"/>
            <a:chOff x="1025818" y="798022"/>
            <a:chExt cx="4195614" cy="329772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5513C8C-F664-4F70-9E76-7F150CE92F3E}"/>
                </a:ext>
              </a:extLst>
            </p:cNvPr>
            <p:cNvSpPr/>
            <p:nvPr/>
          </p:nvSpPr>
          <p:spPr>
            <a:xfrm>
              <a:off x="1978429" y="798022"/>
              <a:ext cx="1097280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>
                  <a:solidFill>
                    <a:schemeClr val="tx1"/>
                  </a:solidFill>
                </a:rPr>
                <a:t>Desktop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6ABFFD4-F5AF-4BD9-A609-8ECB082B7328}"/>
                </a:ext>
              </a:extLst>
            </p:cNvPr>
            <p:cNvSpPr/>
            <p:nvPr/>
          </p:nvSpPr>
          <p:spPr>
            <a:xfrm>
              <a:off x="3075709" y="798022"/>
              <a:ext cx="715241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>
                  <a:solidFill>
                    <a:schemeClr val="tx1"/>
                  </a:solidFill>
                </a:rPr>
                <a:t>icons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8055990-E5B5-4BE6-9117-644708FEFB87}"/>
                </a:ext>
              </a:extLst>
            </p:cNvPr>
            <p:cNvSpPr/>
            <p:nvPr/>
          </p:nvSpPr>
          <p:spPr>
            <a:xfrm>
              <a:off x="3790950" y="798022"/>
              <a:ext cx="715241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>
                  <a:solidFill>
                    <a:schemeClr val="tx1"/>
                  </a:solidFill>
                </a:rPr>
                <a:t>hidden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784A9B0-687C-483E-9E45-0D7A73E28CEA}"/>
                </a:ext>
              </a:extLst>
            </p:cNvPr>
            <p:cNvSpPr/>
            <p:nvPr/>
          </p:nvSpPr>
          <p:spPr>
            <a:xfrm>
              <a:off x="4506191" y="798022"/>
              <a:ext cx="715241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>
                  <a:solidFill>
                    <a:schemeClr val="tx1"/>
                  </a:solidFill>
                </a:rPr>
                <a:t>showing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0648D1B-5FD5-4E9E-AC06-6D1E4BFD636C}"/>
                </a:ext>
              </a:extLst>
            </p:cNvPr>
            <p:cNvSpPr/>
            <p:nvPr/>
          </p:nvSpPr>
          <p:spPr>
            <a:xfrm>
              <a:off x="1978429" y="1163781"/>
              <a:ext cx="1097280" cy="741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Desktop0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F403F3-C126-4262-BD01-9AE1DBB3B5C0}"/>
                </a:ext>
              </a:extLst>
            </p:cNvPr>
            <p:cNvSpPr/>
            <p:nvPr/>
          </p:nvSpPr>
          <p:spPr>
            <a:xfrm>
              <a:off x="3075709" y="1166812"/>
              <a:ext cx="715241" cy="3991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Icon1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F97DFEA-2230-4FC2-84E2-1D44CF0AEFBF}"/>
                </a:ext>
              </a:extLst>
            </p:cNvPr>
            <p:cNvSpPr/>
            <p:nvPr/>
          </p:nvSpPr>
          <p:spPr>
            <a:xfrm>
              <a:off x="3075709" y="1558113"/>
              <a:ext cx="715241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Icon2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D8C39F-5848-43AE-A9D7-2E9572462CC3}"/>
                </a:ext>
              </a:extLst>
            </p:cNvPr>
            <p:cNvSpPr/>
            <p:nvPr/>
          </p:nvSpPr>
          <p:spPr>
            <a:xfrm>
              <a:off x="4506191" y="1163781"/>
              <a:ext cx="715241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Icon1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2195EF8-F982-4FE8-B753-EE1D045E706A}"/>
                </a:ext>
              </a:extLst>
            </p:cNvPr>
            <p:cNvSpPr/>
            <p:nvPr/>
          </p:nvSpPr>
          <p:spPr>
            <a:xfrm>
              <a:off x="4506191" y="1529539"/>
              <a:ext cx="715241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Icon2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1962B34-B601-4139-9234-0CD846EB4446}"/>
                </a:ext>
              </a:extLst>
            </p:cNvPr>
            <p:cNvSpPr/>
            <p:nvPr/>
          </p:nvSpPr>
          <p:spPr>
            <a:xfrm>
              <a:off x="1978429" y="1901790"/>
              <a:ext cx="1097280" cy="7410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Desktop1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61236BF-50F8-448F-9D88-1E89225B299B}"/>
                </a:ext>
              </a:extLst>
            </p:cNvPr>
            <p:cNvSpPr/>
            <p:nvPr/>
          </p:nvSpPr>
          <p:spPr>
            <a:xfrm>
              <a:off x="3075709" y="1904822"/>
              <a:ext cx="715241" cy="3722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Icon1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2C8556-E280-4E03-B320-3CBF2EFF72ED}"/>
                </a:ext>
              </a:extLst>
            </p:cNvPr>
            <p:cNvSpPr/>
            <p:nvPr/>
          </p:nvSpPr>
          <p:spPr>
            <a:xfrm>
              <a:off x="3075709" y="2267547"/>
              <a:ext cx="715241" cy="3817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Icon2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972A8FF-7294-4B9F-AA89-453C6EF95E91}"/>
                </a:ext>
              </a:extLst>
            </p:cNvPr>
            <p:cNvSpPr/>
            <p:nvPr/>
          </p:nvSpPr>
          <p:spPr>
            <a:xfrm>
              <a:off x="4506191" y="1892264"/>
              <a:ext cx="715241" cy="3752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Icon1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0E39787-AFF6-457C-BABD-6C92103EBCE0}"/>
                </a:ext>
              </a:extLst>
            </p:cNvPr>
            <p:cNvSpPr/>
            <p:nvPr/>
          </p:nvSpPr>
          <p:spPr>
            <a:xfrm>
              <a:off x="3790949" y="2267547"/>
              <a:ext cx="715241" cy="3722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Icon2</a:t>
              </a: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233EB8DB-AF8F-463E-8508-5ED8A63DC9EA}"/>
                </a:ext>
              </a:extLst>
            </p:cNvPr>
            <p:cNvSpPr/>
            <p:nvPr/>
          </p:nvSpPr>
          <p:spPr>
            <a:xfrm rot="14040211">
              <a:off x="1691922" y="1614700"/>
              <a:ext cx="1298990" cy="920889"/>
            </a:xfrm>
            <a:prstGeom prst="arc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2E6D66F-8B01-4907-9420-9CCE50867248}"/>
                </a:ext>
              </a:extLst>
            </p:cNvPr>
            <p:cNvSpPr txBox="1"/>
            <p:nvPr/>
          </p:nvSpPr>
          <p:spPr>
            <a:xfrm>
              <a:off x="1074606" y="1761460"/>
              <a:ext cx="79541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hide Icon2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D7E3B17-7F57-442E-8BF6-31B65FEBC691}"/>
                </a:ext>
              </a:extLst>
            </p:cNvPr>
            <p:cNvSpPr/>
            <p:nvPr/>
          </p:nvSpPr>
          <p:spPr>
            <a:xfrm>
              <a:off x="1978429" y="2635033"/>
              <a:ext cx="1097280" cy="1102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Desktop2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499F09F-9AF7-4E08-AF6B-D1232A5D0F4E}"/>
                </a:ext>
              </a:extLst>
            </p:cNvPr>
            <p:cNvSpPr/>
            <p:nvPr/>
          </p:nvSpPr>
          <p:spPr>
            <a:xfrm>
              <a:off x="3075709" y="3371313"/>
              <a:ext cx="715241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Icon2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367D6B9-8995-47FD-96C8-34353F4D5D94}"/>
                </a:ext>
              </a:extLst>
            </p:cNvPr>
            <p:cNvSpPr/>
            <p:nvPr/>
          </p:nvSpPr>
          <p:spPr>
            <a:xfrm>
              <a:off x="3075708" y="3005558"/>
              <a:ext cx="715241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Icon1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6922E2C-A718-4268-B7D7-19A280A013B2}"/>
                </a:ext>
              </a:extLst>
            </p:cNvPr>
            <p:cNvSpPr/>
            <p:nvPr/>
          </p:nvSpPr>
          <p:spPr>
            <a:xfrm>
              <a:off x="3075584" y="2642829"/>
              <a:ext cx="715241" cy="3657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Icon0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B7C141A-F3DA-4A9B-ABD8-16523E348FD0}"/>
                </a:ext>
              </a:extLst>
            </p:cNvPr>
            <p:cNvCxnSpPr/>
            <p:nvPr/>
          </p:nvCxnSpPr>
          <p:spPr>
            <a:xfrm>
              <a:off x="3790825" y="1901790"/>
              <a:ext cx="7153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FE4879E-1B17-4A3E-913D-3CEDFF83F765}"/>
                </a:ext>
              </a:extLst>
            </p:cNvPr>
            <p:cNvSpPr/>
            <p:nvPr/>
          </p:nvSpPr>
          <p:spPr>
            <a:xfrm>
              <a:off x="4506190" y="2639800"/>
              <a:ext cx="715241" cy="3752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ED19550-3F16-4BDA-B3FE-352C3177B56F}"/>
                </a:ext>
              </a:extLst>
            </p:cNvPr>
            <p:cNvSpPr/>
            <p:nvPr/>
          </p:nvSpPr>
          <p:spPr>
            <a:xfrm>
              <a:off x="4506189" y="3016752"/>
              <a:ext cx="715241" cy="3675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Icon1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4230612-F0BE-45AA-91D3-BA11178E2D8C}"/>
                </a:ext>
              </a:extLst>
            </p:cNvPr>
            <p:cNvSpPr/>
            <p:nvPr/>
          </p:nvSpPr>
          <p:spPr>
            <a:xfrm>
              <a:off x="3790947" y="3374348"/>
              <a:ext cx="715241" cy="3596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>
                  <a:solidFill>
                    <a:schemeClr val="tx1"/>
                  </a:solidFill>
                </a:rPr>
                <a:t>Icon2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9D8C71C-3524-462C-87F6-B4B9128CBE22}"/>
                </a:ext>
              </a:extLst>
            </p:cNvPr>
            <p:cNvCxnSpPr/>
            <p:nvPr/>
          </p:nvCxnSpPr>
          <p:spPr>
            <a:xfrm>
              <a:off x="5221430" y="2267547"/>
              <a:ext cx="0" cy="3674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36050C9-85B4-4446-BE81-1F91DC92D694}"/>
                </a:ext>
              </a:extLst>
            </p:cNvPr>
            <p:cNvCxnSpPr/>
            <p:nvPr/>
          </p:nvCxnSpPr>
          <p:spPr>
            <a:xfrm>
              <a:off x="5221430" y="3374774"/>
              <a:ext cx="0" cy="3674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F2BB76B-EB6A-4086-B283-AA4655DE1C8C}"/>
                </a:ext>
              </a:extLst>
            </p:cNvPr>
            <p:cNvCxnSpPr/>
            <p:nvPr/>
          </p:nvCxnSpPr>
          <p:spPr>
            <a:xfrm>
              <a:off x="4506188" y="3734042"/>
              <a:ext cx="71524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E868F74D-2305-4D56-A382-03746CA71FB3}"/>
                </a:ext>
              </a:extLst>
            </p:cNvPr>
            <p:cNvSpPr/>
            <p:nvPr/>
          </p:nvSpPr>
          <p:spPr>
            <a:xfrm rot="14040211">
              <a:off x="1690759" y="2556950"/>
              <a:ext cx="1298990" cy="920889"/>
            </a:xfrm>
            <a:prstGeom prst="arc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47310DA-0657-4D36-B649-F5DD19EC5619}"/>
                </a:ext>
              </a:extLst>
            </p:cNvPr>
            <p:cNvSpPr txBox="1"/>
            <p:nvPr/>
          </p:nvSpPr>
          <p:spPr>
            <a:xfrm>
              <a:off x="1025818" y="2703710"/>
              <a:ext cx="84350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paste Icon0</a:t>
              </a: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8317677-DE04-40FB-A414-4FCFBF26758F}"/>
                </a:ext>
              </a:extLst>
            </p:cNvPr>
            <p:cNvCxnSpPr/>
            <p:nvPr/>
          </p:nvCxnSpPr>
          <p:spPr>
            <a:xfrm>
              <a:off x="1978429" y="3742260"/>
              <a:ext cx="0" cy="3534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5BC9B2-451B-4704-80FF-F6F4E41FC61D}"/>
                </a:ext>
              </a:extLst>
            </p:cNvPr>
            <p:cNvCxnSpPr/>
            <p:nvPr/>
          </p:nvCxnSpPr>
          <p:spPr>
            <a:xfrm>
              <a:off x="5221430" y="3734042"/>
              <a:ext cx="0" cy="3534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3B15E2F-A90A-449C-ABF8-04E9802CAEDE}"/>
                </a:ext>
              </a:extLst>
            </p:cNvPr>
            <p:cNvSpPr txBox="1"/>
            <p:nvPr/>
          </p:nvSpPr>
          <p:spPr>
            <a:xfrm>
              <a:off x="2063481" y="3718200"/>
              <a:ext cx="463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. . 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4055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28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Costello</dc:creator>
  <cp:lastModifiedBy>Roger Costello</cp:lastModifiedBy>
  <cp:revision>4</cp:revision>
  <dcterms:created xsi:type="dcterms:W3CDTF">2018-03-24T13:23:42Z</dcterms:created>
  <dcterms:modified xsi:type="dcterms:W3CDTF">2018-03-24T13:43:44Z</dcterms:modified>
</cp:coreProperties>
</file>