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F7794-9AF8-426F-BE42-D4FA46957A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5E3B06-19F5-42E6-BD5B-82F650F3DB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B1042-DF21-4200-9B24-816C60E1B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AF2A1-1BB5-403E-9971-716323C9D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1CEEC9-1039-4A7B-8EF6-30AB0573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53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E3EE-B6B3-48FB-AB8A-5C26CA45E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4BA57D-76C2-4F70-A4E5-D34105D11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1792-1CEB-435B-A6BD-CEC89928D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BAEC3-F0D6-4FE6-853F-EE449CB43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B3B0F-884C-4A59-B0C6-3A5CE46D1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4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9513E0-55D6-4480-9085-03CC0CF590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9C3B6-40BB-48C9-BB18-80AEC271D4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E273C-FCD6-467C-93AA-AB93BABB3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13857-A7C3-4046-907B-00D6BE9ED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C7DFD-7966-4C64-8808-4B8E9C4E4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9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F29C6-778F-4C6F-9640-D4BD44F49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0BD80-B395-40FE-BB5C-78393FC0D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06C3E-EED7-4FF3-9394-C5D43582D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06D5E-80AA-4157-9F62-6EA122DCC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DE73B-5B80-4713-A63E-569A84CAD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2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0FEAA-ADE3-4897-8D5E-16D0E0E83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D49C23-4935-4BB5-AA7A-CFF2D5D61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248A4-BFFB-401D-A138-BE7C35268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45915-DB6A-4B82-88FE-3AEEEE405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34471-1589-4D8A-9553-92F75E5B0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974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D175B-D712-46B6-A743-6093B6A20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722C6-2034-4AE5-8E77-A2BEADF236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D1361-1D82-45AA-B0C7-6E9FF2623D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4298F3-111D-478B-B874-59588E6F9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B42034-1ED7-4255-8182-7DFF06038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BF0D9-6CEE-4E67-9F25-BE5A65B46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8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E56A6-056C-4438-B699-E252C80A7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A86D5-EE97-4A25-8EC3-E420D8B8B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321708-6887-4109-BA73-284F38DAAB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B6BBA9-F0D6-481F-9EB9-D39D7DA25B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1D1C94-6888-42D4-AB7A-3B280C534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A818D2-B995-4F57-91DA-587577487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D8E779-D649-461D-9CD1-8A521E477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61859E-76F1-4C2C-92C6-EEB1DC229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3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A7B1B-382C-4576-9C39-3DCF1A6F3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A07500-A364-48BD-82C9-4B6715BC4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6EE9D6-A010-4624-93FC-7B2B6CDC2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AF53A6-6EC6-4AC5-A8CD-AD1BAB002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7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BB5794-4104-4071-99DF-75E51CD7A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CD921A-AC05-46BE-BFDD-BF43885AD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30110-9D8B-461A-AF61-2A15B9FBE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79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6085-FDE6-43C1-A12A-457BBBB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3DFDB-8687-42BF-B5A9-7315276F2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AAD772-5759-4B41-8855-0A40723B96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3BF2-45DD-41EC-AD53-F0BAB3274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CBB28-361B-4A6F-AFE1-21E1863D4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A38726-451E-47DF-8672-E4775041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1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2A2F0-CCD9-4B7C-9927-83030D537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733D34-9190-431B-9F8F-76BE86E55B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5079EE-42E7-45CB-848F-AA33D44B15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99A777-F8D6-48FD-96DF-BC9BC1177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FF095-9194-4EAF-847E-F31610BF7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08F7AE-B479-45B6-A3C5-67447660B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69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2D1729-9C7F-47DE-A4D7-14C50AB0A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8665C9-D203-4728-A8FB-42A1E5988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263F3-29A2-4B8B-AAEF-D909AB9557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F9A58-4C6B-49A5-937D-9DC39F77A5CA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E897C-5401-4D2D-BC31-5129C8C85A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4EA1E1-7D3B-4984-803C-F864B0BB1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1FB34-1FE5-4F9C-914F-5929CE5FAE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30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D67C10-E0F3-4F88-9990-9FE78DC19D86}"/>
              </a:ext>
            </a:extLst>
          </p:cNvPr>
          <p:cNvSpPr/>
          <p:nvPr/>
        </p:nvSpPr>
        <p:spPr>
          <a:xfrm>
            <a:off x="1246909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364A2D-5EF3-4225-9B5F-AB3E55E7E877}"/>
              </a:ext>
            </a:extLst>
          </p:cNvPr>
          <p:cNvSpPr/>
          <p:nvPr/>
        </p:nvSpPr>
        <p:spPr>
          <a:xfrm>
            <a:off x="1745673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5E19F0-6F9E-417E-A1EB-8EAE4C44952F}"/>
              </a:ext>
            </a:extLst>
          </p:cNvPr>
          <p:cNvSpPr/>
          <p:nvPr/>
        </p:nvSpPr>
        <p:spPr>
          <a:xfrm>
            <a:off x="2244437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B84F6E-4CA2-4B39-8B27-27C7405E6210}"/>
              </a:ext>
            </a:extLst>
          </p:cNvPr>
          <p:cNvSpPr/>
          <p:nvPr/>
        </p:nvSpPr>
        <p:spPr>
          <a:xfrm>
            <a:off x="1246909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94E6D0-5C1D-4738-90A1-8849BEA29908}"/>
              </a:ext>
            </a:extLst>
          </p:cNvPr>
          <p:cNvSpPr/>
          <p:nvPr/>
        </p:nvSpPr>
        <p:spPr>
          <a:xfrm>
            <a:off x="1745673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177DAE-9CF4-49C2-B70F-22460D172403}"/>
              </a:ext>
            </a:extLst>
          </p:cNvPr>
          <p:cNvSpPr/>
          <p:nvPr/>
        </p:nvSpPr>
        <p:spPr>
          <a:xfrm>
            <a:off x="2244437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305E09-19A9-4CC2-A9F1-3234959FF19D}"/>
              </a:ext>
            </a:extLst>
          </p:cNvPr>
          <p:cNvSpPr/>
          <p:nvPr/>
        </p:nvSpPr>
        <p:spPr>
          <a:xfrm>
            <a:off x="1246909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AE689B-ECFC-46DE-8B1F-B58D319928A5}"/>
              </a:ext>
            </a:extLst>
          </p:cNvPr>
          <p:cNvSpPr/>
          <p:nvPr/>
        </p:nvSpPr>
        <p:spPr>
          <a:xfrm>
            <a:off x="1745673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91E9CE-B9FE-4B56-AA16-35F58258449B}"/>
              </a:ext>
            </a:extLst>
          </p:cNvPr>
          <p:cNvSpPr/>
          <p:nvPr/>
        </p:nvSpPr>
        <p:spPr>
          <a:xfrm>
            <a:off x="2244437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F59AE3-CE54-4464-B730-F8D1EAC397B7}"/>
              </a:ext>
            </a:extLst>
          </p:cNvPr>
          <p:cNvSpPr/>
          <p:nvPr/>
        </p:nvSpPr>
        <p:spPr>
          <a:xfrm>
            <a:off x="3527368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F45DF7C-B513-443D-B298-FE877AF993B4}"/>
              </a:ext>
            </a:extLst>
          </p:cNvPr>
          <p:cNvSpPr/>
          <p:nvPr/>
        </p:nvSpPr>
        <p:spPr>
          <a:xfrm>
            <a:off x="4026132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99C69B-4461-4815-89C8-ADB831861AD0}"/>
              </a:ext>
            </a:extLst>
          </p:cNvPr>
          <p:cNvSpPr/>
          <p:nvPr/>
        </p:nvSpPr>
        <p:spPr>
          <a:xfrm>
            <a:off x="4524896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5E2B39-FBE0-4E30-B941-284B97BFA009}"/>
              </a:ext>
            </a:extLst>
          </p:cNvPr>
          <p:cNvSpPr/>
          <p:nvPr/>
        </p:nvSpPr>
        <p:spPr>
          <a:xfrm>
            <a:off x="3527368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F6E5928-C6FB-4943-A7B9-1AF41115A455}"/>
              </a:ext>
            </a:extLst>
          </p:cNvPr>
          <p:cNvSpPr/>
          <p:nvPr/>
        </p:nvSpPr>
        <p:spPr>
          <a:xfrm>
            <a:off x="4026132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D09E7D-CD2D-413E-BB6D-6E8E2754F130}"/>
              </a:ext>
            </a:extLst>
          </p:cNvPr>
          <p:cNvSpPr/>
          <p:nvPr/>
        </p:nvSpPr>
        <p:spPr>
          <a:xfrm>
            <a:off x="4524896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11E92E-78EB-4BF9-84A1-F89DCEF02419}"/>
              </a:ext>
            </a:extLst>
          </p:cNvPr>
          <p:cNvSpPr/>
          <p:nvPr/>
        </p:nvSpPr>
        <p:spPr>
          <a:xfrm>
            <a:off x="3527368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C7E50F-E8C6-46CC-BEF4-2099C52E7D71}"/>
              </a:ext>
            </a:extLst>
          </p:cNvPr>
          <p:cNvSpPr/>
          <p:nvPr/>
        </p:nvSpPr>
        <p:spPr>
          <a:xfrm>
            <a:off x="4026132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0E29D7-BAEA-4D81-90DB-8415161EA158}"/>
              </a:ext>
            </a:extLst>
          </p:cNvPr>
          <p:cNvSpPr/>
          <p:nvPr/>
        </p:nvSpPr>
        <p:spPr>
          <a:xfrm>
            <a:off x="4524896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83D063-D54F-4489-993C-22371200E1C1}"/>
              </a:ext>
            </a:extLst>
          </p:cNvPr>
          <p:cNvSpPr/>
          <p:nvPr/>
        </p:nvSpPr>
        <p:spPr>
          <a:xfrm>
            <a:off x="5805054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03264F-B50B-4574-8667-5C04F97C6B20}"/>
              </a:ext>
            </a:extLst>
          </p:cNvPr>
          <p:cNvSpPr/>
          <p:nvPr/>
        </p:nvSpPr>
        <p:spPr>
          <a:xfrm>
            <a:off x="6303818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DA3CB3-1AB8-41E0-A3DE-E7BD118CAA4C}"/>
              </a:ext>
            </a:extLst>
          </p:cNvPr>
          <p:cNvSpPr/>
          <p:nvPr/>
        </p:nvSpPr>
        <p:spPr>
          <a:xfrm>
            <a:off x="6802582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249807-51E5-4AFB-8339-15E47D8622E9}"/>
              </a:ext>
            </a:extLst>
          </p:cNvPr>
          <p:cNvSpPr/>
          <p:nvPr/>
        </p:nvSpPr>
        <p:spPr>
          <a:xfrm>
            <a:off x="5805054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2F306C-433E-474A-B0C8-5DE6FFB45EE5}"/>
              </a:ext>
            </a:extLst>
          </p:cNvPr>
          <p:cNvSpPr/>
          <p:nvPr/>
        </p:nvSpPr>
        <p:spPr>
          <a:xfrm>
            <a:off x="6303818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223E61D-8490-48F9-9CA0-9E09D6BEEFFD}"/>
              </a:ext>
            </a:extLst>
          </p:cNvPr>
          <p:cNvSpPr/>
          <p:nvPr/>
        </p:nvSpPr>
        <p:spPr>
          <a:xfrm>
            <a:off x="6802582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E93170C-103B-4981-9A55-94747DF2E84E}"/>
              </a:ext>
            </a:extLst>
          </p:cNvPr>
          <p:cNvSpPr/>
          <p:nvPr/>
        </p:nvSpPr>
        <p:spPr>
          <a:xfrm>
            <a:off x="5805054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323589C-382A-4E27-8191-F76750ABEB69}"/>
              </a:ext>
            </a:extLst>
          </p:cNvPr>
          <p:cNvSpPr/>
          <p:nvPr/>
        </p:nvSpPr>
        <p:spPr>
          <a:xfrm>
            <a:off x="6303818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7AED170-1013-44B0-972A-75BBA43892BD}"/>
              </a:ext>
            </a:extLst>
          </p:cNvPr>
          <p:cNvSpPr/>
          <p:nvPr/>
        </p:nvSpPr>
        <p:spPr>
          <a:xfrm>
            <a:off x="6802582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86CEBF4-7679-4EB7-B28E-F47757B62D78}"/>
              </a:ext>
            </a:extLst>
          </p:cNvPr>
          <p:cNvSpPr/>
          <p:nvPr/>
        </p:nvSpPr>
        <p:spPr>
          <a:xfrm>
            <a:off x="8085513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BC6DFB7-03EC-4859-AC47-844D7D4280E6}"/>
              </a:ext>
            </a:extLst>
          </p:cNvPr>
          <p:cNvSpPr/>
          <p:nvPr/>
        </p:nvSpPr>
        <p:spPr>
          <a:xfrm>
            <a:off x="8584277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8A364CF-1E0F-4ABF-A1F4-154DD43A9E47}"/>
              </a:ext>
            </a:extLst>
          </p:cNvPr>
          <p:cNvSpPr/>
          <p:nvPr/>
        </p:nvSpPr>
        <p:spPr>
          <a:xfrm>
            <a:off x="9083041" y="748145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871421B-9BF9-4453-9716-184F7191294E}"/>
              </a:ext>
            </a:extLst>
          </p:cNvPr>
          <p:cNvSpPr/>
          <p:nvPr/>
        </p:nvSpPr>
        <p:spPr>
          <a:xfrm>
            <a:off x="8085513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721888-64EF-4E85-90C4-8BC06B4D1ADB}"/>
              </a:ext>
            </a:extLst>
          </p:cNvPr>
          <p:cNvSpPr/>
          <p:nvPr/>
        </p:nvSpPr>
        <p:spPr>
          <a:xfrm>
            <a:off x="8584277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534A6D8-D587-41A3-9B98-5BB9DC0F7A89}"/>
              </a:ext>
            </a:extLst>
          </p:cNvPr>
          <p:cNvSpPr/>
          <p:nvPr/>
        </p:nvSpPr>
        <p:spPr>
          <a:xfrm>
            <a:off x="9083041" y="1180407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4C7FBCC-0FCC-4854-9F85-9363B2A4FF95}"/>
              </a:ext>
            </a:extLst>
          </p:cNvPr>
          <p:cNvSpPr/>
          <p:nvPr/>
        </p:nvSpPr>
        <p:spPr>
          <a:xfrm>
            <a:off x="8085513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E252748-E7F9-4B93-94F2-2FC3F5802583}"/>
              </a:ext>
            </a:extLst>
          </p:cNvPr>
          <p:cNvSpPr/>
          <p:nvPr/>
        </p:nvSpPr>
        <p:spPr>
          <a:xfrm>
            <a:off x="8584277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F4C9507-2300-405F-8F01-087469943776}"/>
              </a:ext>
            </a:extLst>
          </p:cNvPr>
          <p:cNvSpPr/>
          <p:nvPr/>
        </p:nvSpPr>
        <p:spPr>
          <a:xfrm>
            <a:off x="9083041" y="1612669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64C5D92-5682-4372-828A-A26F9B4142FB}"/>
              </a:ext>
            </a:extLst>
          </p:cNvPr>
          <p:cNvSpPr/>
          <p:nvPr/>
        </p:nvSpPr>
        <p:spPr>
          <a:xfrm>
            <a:off x="1246909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0150DBD-DF71-4420-A024-F1574182A543}"/>
              </a:ext>
            </a:extLst>
          </p:cNvPr>
          <p:cNvSpPr/>
          <p:nvPr/>
        </p:nvSpPr>
        <p:spPr>
          <a:xfrm>
            <a:off x="1745673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937FBB6-CF21-48E3-9771-3E16BA77ABDA}"/>
              </a:ext>
            </a:extLst>
          </p:cNvPr>
          <p:cNvSpPr/>
          <p:nvPr/>
        </p:nvSpPr>
        <p:spPr>
          <a:xfrm>
            <a:off x="2244437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958C55F-75B5-4E01-A2D1-EBA8397115EF}"/>
              </a:ext>
            </a:extLst>
          </p:cNvPr>
          <p:cNvSpPr/>
          <p:nvPr/>
        </p:nvSpPr>
        <p:spPr>
          <a:xfrm>
            <a:off x="1246909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EBFC290-2767-4727-A6D9-69B3384ACF18}"/>
              </a:ext>
            </a:extLst>
          </p:cNvPr>
          <p:cNvSpPr/>
          <p:nvPr/>
        </p:nvSpPr>
        <p:spPr>
          <a:xfrm>
            <a:off x="1745673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DA21571-3954-4547-A60F-6456BFC02182}"/>
              </a:ext>
            </a:extLst>
          </p:cNvPr>
          <p:cNvSpPr/>
          <p:nvPr/>
        </p:nvSpPr>
        <p:spPr>
          <a:xfrm>
            <a:off x="2244437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694DF9F-E59D-4205-9636-80A099B11700}"/>
              </a:ext>
            </a:extLst>
          </p:cNvPr>
          <p:cNvSpPr/>
          <p:nvPr/>
        </p:nvSpPr>
        <p:spPr>
          <a:xfrm>
            <a:off x="1246909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1932F50-8B06-4AF5-A9A6-D8B12B2A226F}"/>
              </a:ext>
            </a:extLst>
          </p:cNvPr>
          <p:cNvSpPr/>
          <p:nvPr/>
        </p:nvSpPr>
        <p:spPr>
          <a:xfrm>
            <a:off x="1745673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05D45C0-9008-403B-BD46-4D297776E481}"/>
              </a:ext>
            </a:extLst>
          </p:cNvPr>
          <p:cNvSpPr/>
          <p:nvPr/>
        </p:nvSpPr>
        <p:spPr>
          <a:xfrm>
            <a:off x="2244437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B72696F-0B0D-403C-98E1-5E20FC0B6DB6}"/>
              </a:ext>
            </a:extLst>
          </p:cNvPr>
          <p:cNvSpPr/>
          <p:nvPr/>
        </p:nvSpPr>
        <p:spPr>
          <a:xfrm>
            <a:off x="3527368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3F235C1-54B4-4E8C-BAD2-D69C81426FE0}"/>
              </a:ext>
            </a:extLst>
          </p:cNvPr>
          <p:cNvSpPr/>
          <p:nvPr/>
        </p:nvSpPr>
        <p:spPr>
          <a:xfrm>
            <a:off x="4026132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3864AC5-7EDC-40AB-9655-051F65DD5F0A}"/>
              </a:ext>
            </a:extLst>
          </p:cNvPr>
          <p:cNvSpPr/>
          <p:nvPr/>
        </p:nvSpPr>
        <p:spPr>
          <a:xfrm>
            <a:off x="4524896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24CD5F5-454C-4187-83E4-BAFCF948B94E}"/>
              </a:ext>
            </a:extLst>
          </p:cNvPr>
          <p:cNvSpPr/>
          <p:nvPr/>
        </p:nvSpPr>
        <p:spPr>
          <a:xfrm>
            <a:off x="3527368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3C6401D-8E34-4BE2-A40A-0A1BB2E2F496}"/>
              </a:ext>
            </a:extLst>
          </p:cNvPr>
          <p:cNvSpPr/>
          <p:nvPr/>
        </p:nvSpPr>
        <p:spPr>
          <a:xfrm>
            <a:off x="4026132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2BE788E-0E26-42B5-8E7C-470C97E6E16A}"/>
              </a:ext>
            </a:extLst>
          </p:cNvPr>
          <p:cNvSpPr/>
          <p:nvPr/>
        </p:nvSpPr>
        <p:spPr>
          <a:xfrm>
            <a:off x="4524896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4364A15-5CBB-4438-BFDF-5A598A52BE62}"/>
              </a:ext>
            </a:extLst>
          </p:cNvPr>
          <p:cNvSpPr/>
          <p:nvPr/>
        </p:nvSpPr>
        <p:spPr>
          <a:xfrm>
            <a:off x="3527368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21CBF68-3403-4498-A07C-760FE105AC42}"/>
              </a:ext>
            </a:extLst>
          </p:cNvPr>
          <p:cNvSpPr/>
          <p:nvPr/>
        </p:nvSpPr>
        <p:spPr>
          <a:xfrm>
            <a:off x="4026132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E853740-534F-4E23-AF8C-EE977DA7A9A8}"/>
              </a:ext>
            </a:extLst>
          </p:cNvPr>
          <p:cNvSpPr/>
          <p:nvPr/>
        </p:nvSpPr>
        <p:spPr>
          <a:xfrm>
            <a:off x="4524896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A6F85A1-6322-43C3-B89E-624A9B3F5996}"/>
              </a:ext>
            </a:extLst>
          </p:cNvPr>
          <p:cNvSpPr/>
          <p:nvPr/>
        </p:nvSpPr>
        <p:spPr>
          <a:xfrm>
            <a:off x="5805054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F678DAF-8EBD-4DCB-9023-00C91D2631C9}"/>
              </a:ext>
            </a:extLst>
          </p:cNvPr>
          <p:cNvSpPr/>
          <p:nvPr/>
        </p:nvSpPr>
        <p:spPr>
          <a:xfrm>
            <a:off x="6303818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F97B286-685A-4465-99D3-95ACECFA578C}"/>
              </a:ext>
            </a:extLst>
          </p:cNvPr>
          <p:cNvSpPr/>
          <p:nvPr/>
        </p:nvSpPr>
        <p:spPr>
          <a:xfrm>
            <a:off x="6802582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4A5BEEC-39A3-49EB-A007-C6BF84B8109E}"/>
              </a:ext>
            </a:extLst>
          </p:cNvPr>
          <p:cNvSpPr/>
          <p:nvPr/>
        </p:nvSpPr>
        <p:spPr>
          <a:xfrm>
            <a:off x="5805054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99625ED-C92E-409B-A00D-0E4D698FC43E}"/>
              </a:ext>
            </a:extLst>
          </p:cNvPr>
          <p:cNvSpPr/>
          <p:nvPr/>
        </p:nvSpPr>
        <p:spPr>
          <a:xfrm>
            <a:off x="6303818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3D80453-395D-4CC5-BE33-54EF8341DFA6}"/>
              </a:ext>
            </a:extLst>
          </p:cNvPr>
          <p:cNvSpPr/>
          <p:nvPr/>
        </p:nvSpPr>
        <p:spPr>
          <a:xfrm>
            <a:off x="6802582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3B6740D-B0F8-4416-A913-7527F7CB25B1}"/>
              </a:ext>
            </a:extLst>
          </p:cNvPr>
          <p:cNvSpPr/>
          <p:nvPr/>
        </p:nvSpPr>
        <p:spPr>
          <a:xfrm>
            <a:off x="5805054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73775F8-0E7F-4C4C-B30C-221EA4FD83A4}"/>
              </a:ext>
            </a:extLst>
          </p:cNvPr>
          <p:cNvSpPr/>
          <p:nvPr/>
        </p:nvSpPr>
        <p:spPr>
          <a:xfrm>
            <a:off x="6303818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42C21B2-72C1-4DB7-BBF5-3D1E5D881E34}"/>
              </a:ext>
            </a:extLst>
          </p:cNvPr>
          <p:cNvSpPr/>
          <p:nvPr/>
        </p:nvSpPr>
        <p:spPr>
          <a:xfrm>
            <a:off x="6802582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EC941A4-C58D-4277-953F-B501619DDDE8}"/>
              </a:ext>
            </a:extLst>
          </p:cNvPr>
          <p:cNvSpPr/>
          <p:nvPr/>
        </p:nvSpPr>
        <p:spPr>
          <a:xfrm>
            <a:off x="8085513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64CC70D-FE5F-4A2E-BB4C-188D61B94A6A}"/>
              </a:ext>
            </a:extLst>
          </p:cNvPr>
          <p:cNvSpPr/>
          <p:nvPr/>
        </p:nvSpPr>
        <p:spPr>
          <a:xfrm>
            <a:off x="8584277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92C288A-84C3-4D6F-9D75-E05AC3ED65B6}"/>
              </a:ext>
            </a:extLst>
          </p:cNvPr>
          <p:cNvSpPr/>
          <p:nvPr/>
        </p:nvSpPr>
        <p:spPr>
          <a:xfrm>
            <a:off x="9083041" y="2762596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3EC9ED5-EA4C-45FF-8DBA-91AB11C34E50}"/>
              </a:ext>
            </a:extLst>
          </p:cNvPr>
          <p:cNvSpPr/>
          <p:nvPr/>
        </p:nvSpPr>
        <p:spPr>
          <a:xfrm>
            <a:off x="8085513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2DDADB5-37E2-4962-A38D-6530F3CF637A}"/>
              </a:ext>
            </a:extLst>
          </p:cNvPr>
          <p:cNvSpPr/>
          <p:nvPr/>
        </p:nvSpPr>
        <p:spPr>
          <a:xfrm>
            <a:off x="8584277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703393A-6969-473B-BDF0-233611238BB0}"/>
              </a:ext>
            </a:extLst>
          </p:cNvPr>
          <p:cNvSpPr/>
          <p:nvPr/>
        </p:nvSpPr>
        <p:spPr>
          <a:xfrm>
            <a:off x="9083041" y="319485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64664B3-18A3-472C-A100-D52CAFF0D1E3}"/>
              </a:ext>
            </a:extLst>
          </p:cNvPr>
          <p:cNvSpPr/>
          <p:nvPr/>
        </p:nvSpPr>
        <p:spPr>
          <a:xfrm>
            <a:off x="8085513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5DDEABC-6BFB-450E-8550-ABA967C14BB2}"/>
              </a:ext>
            </a:extLst>
          </p:cNvPr>
          <p:cNvSpPr/>
          <p:nvPr/>
        </p:nvSpPr>
        <p:spPr>
          <a:xfrm>
            <a:off x="8584277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0311EE9-F0CE-41A1-8C5B-201C150514BE}"/>
              </a:ext>
            </a:extLst>
          </p:cNvPr>
          <p:cNvSpPr/>
          <p:nvPr/>
        </p:nvSpPr>
        <p:spPr>
          <a:xfrm>
            <a:off x="9083041" y="362712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O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2382505-E575-48A5-9111-45BBB063C8D5}"/>
              </a:ext>
            </a:extLst>
          </p:cNvPr>
          <p:cNvSpPr/>
          <p:nvPr/>
        </p:nvSpPr>
        <p:spPr>
          <a:xfrm>
            <a:off x="1246909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9B38E97-2431-409C-ADA8-43FD5C6451A5}"/>
              </a:ext>
            </a:extLst>
          </p:cNvPr>
          <p:cNvSpPr/>
          <p:nvPr/>
        </p:nvSpPr>
        <p:spPr>
          <a:xfrm>
            <a:off x="1745673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01E0F67-B0C9-4275-815E-EFB5996B1849}"/>
              </a:ext>
            </a:extLst>
          </p:cNvPr>
          <p:cNvSpPr/>
          <p:nvPr/>
        </p:nvSpPr>
        <p:spPr>
          <a:xfrm>
            <a:off x="2244437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4C2EA48-AD04-49D2-80E4-182ABAF5438F}"/>
              </a:ext>
            </a:extLst>
          </p:cNvPr>
          <p:cNvSpPr/>
          <p:nvPr/>
        </p:nvSpPr>
        <p:spPr>
          <a:xfrm>
            <a:off x="1246909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BD7E33F-AA11-4E3A-B3E4-D6E21FC4473B}"/>
              </a:ext>
            </a:extLst>
          </p:cNvPr>
          <p:cNvSpPr/>
          <p:nvPr/>
        </p:nvSpPr>
        <p:spPr>
          <a:xfrm>
            <a:off x="1745673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22AF7A7-3A00-4054-817E-3F56A8FC65B3}"/>
              </a:ext>
            </a:extLst>
          </p:cNvPr>
          <p:cNvSpPr/>
          <p:nvPr/>
        </p:nvSpPr>
        <p:spPr>
          <a:xfrm>
            <a:off x="2244437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88C0D38-0411-45EB-987F-1F4760C79415}"/>
              </a:ext>
            </a:extLst>
          </p:cNvPr>
          <p:cNvSpPr/>
          <p:nvPr/>
        </p:nvSpPr>
        <p:spPr>
          <a:xfrm>
            <a:off x="1246909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B868073-98E0-47DA-9907-A511C3F725DF}"/>
              </a:ext>
            </a:extLst>
          </p:cNvPr>
          <p:cNvSpPr/>
          <p:nvPr/>
        </p:nvSpPr>
        <p:spPr>
          <a:xfrm>
            <a:off x="1745673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4CD5FEB9-D927-4C1D-A610-A506CF804DE5}"/>
              </a:ext>
            </a:extLst>
          </p:cNvPr>
          <p:cNvSpPr/>
          <p:nvPr/>
        </p:nvSpPr>
        <p:spPr>
          <a:xfrm>
            <a:off x="2244437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DEB7671-6EDF-464F-83FE-5DFF4E3D9E1F}"/>
              </a:ext>
            </a:extLst>
          </p:cNvPr>
          <p:cNvSpPr/>
          <p:nvPr/>
        </p:nvSpPr>
        <p:spPr>
          <a:xfrm>
            <a:off x="3527368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4DC5C0F-2FDC-4C90-BE90-738B9ADEBB62}"/>
              </a:ext>
            </a:extLst>
          </p:cNvPr>
          <p:cNvSpPr/>
          <p:nvPr/>
        </p:nvSpPr>
        <p:spPr>
          <a:xfrm>
            <a:off x="4026132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3988CBC-B911-4276-B22B-B40C96C049EA}"/>
              </a:ext>
            </a:extLst>
          </p:cNvPr>
          <p:cNvSpPr/>
          <p:nvPr/>
        </p:nvSpPr>
        <p:spPr>
          <a:xfrm>
            <a:off x="4524896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5D6B6E7-0A2D-4813-B113-C5C0A3349A5E}"/>
              </a:ext>
            </a:extLst>
          </p:cNvPr>
          <p:cNvSpPr/>
          <p:nvPr/>
        </p:nvSpPr>
        <p:spPr>
          <a:xfrm>
            <a:off x="3527368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980EC22-EC4C-4747-8DEC-6E9869FF700C}"/>
              </a:ext>
            </a:extLst>
          </p:cNvPr>
          <p:cNvSpPr/>
          <p:nvPr/>
        </p:nvSpPr>
        <p:spPr>
          <a:xfrm>
            <a:off x="4026132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B9B1362-149F-44C5-8D4E-37556A106111}"/>
              </a:ext>
            </a:extLst>
          </p:cNvPr>
          <p:cNvSpPr/>
          <p:nvPr/>
        </p:nvSpPr>
        <p:spPr>
          <a:xfrm>
            <a:off x="4524896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5C60C44-9E40-4293-A9EB-6107C7336E26}"/>
              </a:ext>
            </a:extLst>
          </p:cNvPr>
          <p:cNvSpPr/>
          <p:nvPr/>
        </p:nvSpPr>
        <p:spPr>
          <a:xfrm>
            <a:off x="3527368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21F6835-2602-40BD-8434-F1207A03D0A8}"/>
              </a:ext>
            </a:extLst>
          </p:cNvPr>
          <p:cNvSpPr/>
          <p:nvPr/>
        </p:nvSpPr>
        <p:spPr>
          <a:xfrm>
            <a:off x="4026132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85415E0-862D-4B36-A9E7-9D0F89606B86}"/>
              </a:ext>
            </a:extLst>
          </p:cNvPr>
          <p:cNvSpPr/>
          <p:nvPr/>
        </p:nvSpPr>
        <p:spPr>
          <a:xfrm>
            <a:off x="4524896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70B5007-8741-4E15-93B8-ED49368C5CFC}"/>
              </a:ext>
            </a:extLst>
          </p:cNvPr>
          <p:cNvSpPr/>
          <p:nvPr/>
        </p:nvSpPr>
        <p:spPr>
          <a:xfrm>
            <a:off x="5805054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A3148E15-BA34-4398-B052-74013A8A6344}"/>
              </a:ext>
            </a:extLst>
          </p:cNvPr>
          <p:cNvSpPr/>
          <p:nvPr/>
        </p:nvSpPr>
        <p:spPr>
          <a:xfrm>
            <a:off x="6303818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48D31A27-4EF2-4864-84B5-EEF149417D38}"/>
              </a:ext>
            </a:extLst>
          </p:cNvPr>
          <p:cNvSpPr/>
          <p:nvPr/>
        </p:nvSpPr>
        <p:spPr>
          <a:xfrm>
            <a:off x="6802582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DFFA465-9503-4832-B35A-2088DAD36D3B}"/>
              </a:ext>
            </a:extLst>
          </p:cNvPr>
          <p:cNvSpPr/>
          <p:nvPr/>
        </p:nvSpPr>
        <p:spPr>
          <a:xfrm>
            <a:off x="5805054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4FC869B-3030-48EC-A231-D5B69F580E53}"/>
              </a:ext>
            </a:extLst>
          </p:cNvPr>
          <p:cNvSpPr/>
          <p:nvPr/>
        </p:nvSpPr>
        <p:spPr>
          <a:xfrm>
            <a:off x="6303818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3EB0383-6B17-47CC-B9B4-9F8AD99F9954}"/>
              </a:ext>
            </a:extLst>
          </p:cNvPr>
          <p:cNvSpPr/>
          <p:nvPr/>
        </p:nvSpPr>
        <p:spPr>
          <a:xfrm>
            <a:off x="6802582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72CD0B91-B1CF-4055-A57C-C0937C2A083E}"/>
              </a:ext>
            </a:extLst>
          </p:cNvPr>
          <p:cNvSpPr/>
          <p:nvPr/>
        </p:nvSpPr>
        <p:spPr>
          <a:xfrm>
            <a:off x="5805054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1AAEC25-8626-4C7A-8072-55A7F148EEFB}"/>
              </a:ext>
            </a:extLst>
          </p:cNvPr>
          <p:cNvSpPr/>
          <p:nvPr/>
        </p:nvSpPr>
        <p:spPr>
          <a:xfrm>
            <a:off x="6303818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43A3E69A-EE42-4496-9ED8-6C27DBE384CC}"/>
              </a:ext>
            </a:extLst>
          </p:cNvPr>
          <p:cNvSpPr/>
          <p:nvPr/>
        </p:nvSpPr>
        <p:spPr>
          <a:xfrm>
            <a:off x="6802582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AAD96BFA-5649-4C0B-AEF0-4346BCA1710A}"/>
              </a:ext>
            </a:extLst>
          </p:cNvPr>
          <p:cNvSpPr/>
          <p:nvPr/>
        </p:nvSpPr>
        <p:spPr>
          <a:xfrm>
            <a:off x="8085513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1641C62-9072-46DF-9906-A89B7AA41612}"/>
              </a:ext>
            </a:extLst>
          </p:cNvPr>
          <p:cNvSpPr/>
          <p:nvPr/>
        </p:nvSpPr>
        <p:spPr>
          <a:xfrm>
            <a:off x="8584277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9C2B4B2-A436-4849-A74A-2F54A91D2858}"/>
              </a:ext>
            </a:extLst>
          </p:cNvPr>
          <p:cNvSpPr/>
          <p:nvPr/>
        </p:nvSpPr>
        <p:spPr>
          <a:xfrm>
            <a:off x="9083041" y="4810298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D1A1291-28E4-4284-A49A-3E00079DF63B}"/>
              </a:ext>
            </a:extLst>
          </p:cNvPr>
          <p:cNvSpPr/>
          <p:nvPr/>
        </p:nvSpPr>
        <p:spPr>
          <a:xfrm>
            <a:off x="8085513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06B030A-AD4D-40F8-A1DD-ADEA3596EE8C}"/>
              </a:ext>
            </a:extLst>
          </p:cNvPr>
          <p:cNvSpPr/>
          <p:nvPr/>
        </p:nvSpPr>
        <p:spPr>
          <a:xfrm>
            <a:off x="8584277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033E227-21B7-4BD7-9DA4-8FFB0560DD1F}"/>
              </a:ext>
            </a:extLst>
          </p:cNvPr>
          <p:cNvSpPr/>
          <p:nvPr/>
        </p:nvSpPr>
        <p:spPr>
          <a:xfrm>
            <a:off x="9083041" y="5242560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X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F23C638F-7D98-4687-AA3C-4B7E7C78552E}"/>
              </a:ext>
            </a:extLst>
          </p:cNvPr>
          <p:cNvSpPr/>
          <p:nvPr/>
        </p:nvSpPr>
        <p:spPr>
          <a:xfrm>
            <a:off x="8085513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O</a:t>
            </a:r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A4AF3303-3EB7-4695-A1AF-B97B18B6A628}"/>
              </a:ext>
            </a:extLst>
          </p:cNvPr>
          <p:cNvSpPr/>
          <p:nvPr/>
        </p:nvSpPr>
        <p:spPr>
          <a:xfrm>
            <a:off x="8584277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90936661-2896-46F8-B384-00E7C27E0015}"/>
              </a:ext>
            </a:extLst>
          </p:cNvPr>
          <p:cNvSpPr/>
          <p:nvPr/>
        </p:nvSpPr>
        <p:spPr>
          <a:xfrm>
            <a:off x="9083041" y="5674822"/>
            <a:ext cx="498764" cy="432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X</a:t>
            </a:r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62D85A9-74AD-4991-88AC-15462CFAE194}"/>
              </a:ext>
            </a:extLst>
          </p:cNvPr>
          <p:cNvSpPr txBox="1"/>
          <p:nvPr/>
        </p:nvSpPr>
        <p:spPr>
          <a:xfrm>
            <a:off x="3992883" y="347348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A436ECA-3146-4B21-AC21-BACEDBA4A065}"/>
              </a:ext>
            </a:extLst>
          </p:cNvPr>
          <p:cNvSpPr txBox="1"/>
          <p:nvPr/>
        </p:nvSpPr>
        <p:spPr>
          <a:xfrm>
            <a:off x="1778926" y="347348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T=1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78ABAD8-9EC9-4878-8C9F-529E12163D3E}"/>
              </a:ext>
            </a:extLst>
          </p:cNvPr>
          <p:cNvSpPr txBox="1"/>
          <p:nvPr/>
        </p:nvSpPr>
        <p:spPr>
          <a:xfrm>
            <a:off x="6273339" y="347348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T=3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D34BC10-99D2-43E9-B9F5-5A976CD4FF28}"/>
              </a:ext>
            </a:extLst>
          </p:cNvPr>
          <p:cNvSpPr txBox="1"/>
          <p:nvPr/>
        </p:nvSpPr>
        <p:spPr>
          <a:xfrm>
            <a:off x="8553795" y="347348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T=4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61CF64F-9D21-49C4-97E4-1CBC56C98A7F}"/>
              </a:ext>
            </a:extLst>
          </p:cNvPr>
          <p:cNvSpPr txBox="1"/>
          <p:nvPr/>
        </p:nvSpPr>
        <p:spPr>
          <a:xfrm>
            <a:off x="3992883" y="2359028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T=6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521C7B8-0419-46D3-B2FD-9D35741C5455}"/>
              </a:ext>
            </a:extLst>
          </p:cNvPr>
          <p:cNvSpPr txBox="1"/>
          <p:nvPr/>
        </p:nvSpPr>
        <p:spPr>
          <a:xfrm>
            <a:off x="1778926" y="2359028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T=5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E8A46A2-75EB-479E-A618-A7CAD67CE9C9}"/>
              </a:ext>
            </a:extLst>
          </p:cNvPr>
          <p:cNvSpPr txBox="1"/>
          <p:nvPr/>
        </p:nvSpPr>
        <p:spPr>
          <a:xfrm>
            <a:off x="6273339" y="2359028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T=7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463F5C1-AA46-4548-814E-A6FF52260047}"/>
              </a:ext>
            </a:extLst>
          </p:cNvPr>
          <p:cNvSpPr txBox="1"/>
          <p:nvPr/>
        </p:nvSpPr>
        <p:spPr>
          <a:xfrm>
            <a:off x="8553795" y="2359028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T=8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04639B2-9EFF-4D56-8CC4-FAD237F853F5}"/>
              </a:ext>
            </a:extLst>
          </p:cNvPr>
          <p:cNvSpPr txBox="1"/>
          <p:nvPr/>
        </p:nvSpPr>
        <p:spPr>
          <a:xfrm>
            <a:off x="3959630" y="4385456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T=10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3EA67CA-2A76-43EC-ADE8-613E62205B02}"/>
              </a:ext>
            </a:extLst>
          </p:cNvPr>
          <p:cNvSpPr txBox="1"/>
          <p:nvPr/>
        </p:nvSpPr>
        <p:spPr>
          <a:xfrm>
            <a:off x="1745673" y="4385456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T=9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187DF56A-ED8B-49D8-A60A-71ED6760DCFA}"/>
              </a:ext>
            </a:extLst>
          </p:cNvPr>
          <p:cNvSpPr txBox="1"/>
          <p:nvPr/>
        </p:nvSpPr>
        <p:spPr>
          <a:xfrm>
            <a:off x="6240086" y="4385456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T=11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6CA354D-F9B5-48E6-8C33-32B6332EC615}"/>
              </a:ext>
            </a:extLst>
          </p:cNvPr>
          <p:cNvSpPr txBox="1"/>
          <p:nvPr/>
        </p:nvSpPr>
        <p:spPr>
          <a:xfrm>
            <a:off x="8520542" y="4385456"/>
            <a:ext cx="76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T=12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BE4EEC2A-71E2-455B-9BBD-45B82D7CD320}"/>
              </a:ext>
            </a:extLst>
          </p:cNvPr>
          <p:cNvSpPr txBox="1"/>
          <p:nvPr/>
        </p:nvSpPr>
        <p:spPr>
          <a:xfrm>
            <a:off x="9285312" y="362712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X</a:t>
            </a:r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169DF2F6-E27D-4DCC-B857-A058D73454F1}"/>
              </a:ext>
            </a:extLst>
          </p:cNvPr>
          <p:cNvSpPr txBox="1"/>
          <p:nvPr/>
        </p:nvSpPr>
        <p:spPr>
          <a:xfrm>
            <a:off x="9215998" y="524256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045280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106</Words>
  <Application>Microsoft Office PowerPoint</Application>
  <PresentationFormat>Widescreen</PresentationFormat>
  <Paragraphs>82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Costello</dc:creator>
  <cp:lastModifiedBy>Roger Costello</cp:lastModifiedBy>
  <cp:revision>17</cp:revision>
  <dcterms:created xsi:type="dcterms:W3CDTF">2018-04-09T19:25:54Z</dcterms:created>
  <dcterms:modified xsi:type="dcterms:W3CDTF">2018-04-09T21:08:58Z</dcterms:modified>
</cp:coreProperties>
</file>